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68" r:id="rId6"/>
    <p:sldId id="269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EA74-D30B-47A4-873D-5570F3E9BE92}" type="datetimeFigureOut">
              <a:rPr lang="ru-RU" smtClean="0"/>
              <a:t>28.07.2020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5CDD1EF-1E1C-4BA2-B9BC-6DB78C0B7A2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EA74-D30B-47A4-873D-5570F3E9BE92}" type="datetimeFigureOut">
              <a:rPr lang="ru-RU" smtClean="0"/>
              <a:t>28.07.2020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D1EF-1E1C-4BA2-B9BC-6DB78C0B7A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EA74-D30B-47A4-873D-5570F3E9BE92}" type="datetimeFigureOut">
              <a:rPr lang="ru-RU" smtClean="0"/>
              <a:t>28.07.2020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D1EF-1E1C-4BA2-B9BC-6DB78C0B7A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EA74-D30B-47A4-873D-5570F3E9BE92}" type="datetimeFigureOut">
              <a:rPr lang="ru-RU" smtClean="0"/>
              <a:t>28.07.2020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D1EF-1E1C-4BA2-B9BC-6DB78C0B7A2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EA74-D30B-47A4-873D-5570F3E9BE92}" type="datetimeFigureOut">
              <a:rPr lang="ru-RU" smtClean="0"/>
              <a:t>28.07.2020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5CDD1EF-1E1C-4BA2-B9BC-6DB78C0B7A2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EA74-D30B-47A4-873D-5570F3E9BE92}" type="datetimeFigureOut">
              <a:rPr lang="ru-RU" smtClean="0"/>
              <a:t>28.07.2020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D1EF-1E1C-4BA2-B9BC-6DB78C0B7A2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EA74-D30B-47A4-873D-5570F3E9BE92}" type="datetimeFigureOut">
              <a:rPr lang="ru-RU" smtClean="0"/>
              <a:t>28.07.2020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D1EF-1E1C-4BA2-B9BC-6DB78C0B7A2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EA74-D30B-47A4-873D-5570F3E9BE92}" type="datetimeFigureOut">
              <a:rPr lang="ru-RU" smtClean="0"/>
              <a:t>28.07.2020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D1EF-1E1C-4BA2-B9BC-6DB78C0B7A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EA74-D30B-47A4-873D-5570F3E9BE92}" type="datetimeFigureOut">
              <a:rPr lang="ru-RU" smtClean="0"/>
              <a:t>28.07.2020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D1EF-1E1C-4BA2-B9BC-6DB78C0B7A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EA74-D30B-47A4-873D-5570F3E9BE92}" type="datetimeFigureOut">
              <a:rPr lang="ru-RU" smtClean="0"/>
              <a:t>28.07.2020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D1EF-1E1C-4BA2-B9BC-6DB78C0B7A2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EA74-D30B-47A4-873D-5570F3E9BE92}" type="datetimeFigureOut">
              <a:rPr lang="ru-RU" smtClean="0"/>
              <a:t>28.07.2020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5CDD1EF-1E1C-4BA2-B9BC-6DB78C0B7A2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77EEA74-D30B-47A4-873D-5570F3E9BE92}" type="datetimeFigureOut">
              <a:rPr lang="ru-RU" smtClean="0"/>
              <a:t>28.07.2020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5CDD1EF-1E1C-4BA2-B9BC-6DB78C0B7A2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slide" Target="slide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4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7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10.xml"/><Relationship Id="rId7" Type="http://schemas.openxmlformats.org/officeDocument/2006/relationships/image" Target="../media/image15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11.xml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43195" y="5949280"/>
            <a:ext cx="4168552" cy="58864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dirty="0" smtClean="0"/>
              <a:t>Островская Виктория Яковлевна</a:t>
            </a:r>
          </a:p>
          <a:p>
            <a:pPr algn="l"/>
            <a:r>
              <a:rPr lang="ru-RU" dirty="0" smtClean="0"/>
              <a:t>ГУО «Средняя школа №28 г. Бреста»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708" y="116632"/>
            <a:ext cx="8856984" cy="1470025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«Техническое творчество – это здорово!»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1412776"/>
            <a:ext cx="8820472" cy="1584176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Викторина</a:t>
            </a:r>
          </a:p>
          <a:p>
            <a:r>
              <a:rPr lang="ru-RU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«Дети и техника»</a:t>
            </a:r>
            <a:endParaRPr lang="ru-RU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37" name="Picture 13" descr="https://www.hse.ru/data/2013/12/12/1340060352/%D0%90%D0%BA%D1%81%D0%B5%D0%BB%D0%B5%D1%80%D0%B0%D1%82%D0%BE%D1%80_%D1%86%D0%B5%D0%BD%D1%82%D1%80%D0%B8%D1%80%D0%BE%D0%B2%D0%B0%D0%BD%D0%BE_1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5" t="2378" r="2016" b="3535"/>
          <a:stretch/>
        </p:blipFill>
        <p:spPr bwMode="auto">
          <a:xfrm>
            <a:off x="971600" y="4201972"/>
            <a:ext cx="1781877" cy="181642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72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 fontScale="90000"/>
          </a:bodyPr>
          <a:lstStyle/>
          <a:p>
            <a:r>
              <a:rPr lang="ru-RU" dirty="0"/>
              <a:t>ВОПРОС </a:t>
            </a:r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15075" y="980728"/>
            <a:ext cx="6624736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Подвижный робот, использующий для передвижения единственное сферическое колесо, и постоянно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самобалансирующий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 нём как в движении, так и в покое.</a:t>
            </a:r>
          </a:p>
        </p:txBody>
      </p:sp>
      <p:pic>
        <p:nvPicPr>
          <p:cNvPr id="7" name="Picture 2" descr="https://www.netclipart.com/pp/m/115-1155199_back-button-clip-art-at-red-back-button.pn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" t="2072" r="6229" b="11557"/>
          <a:stretch/>
        </p:blipFill>
        <p:spPr bwMode="auto">
          <a:xfrm>
            <a:off x="7236296" y="5532533"/>
            <a:ext cx="1080120" cy="109855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Блок-схема: знак завершения 8"/>
          <p:cNvSpPr/>
          <p:nvPr/>
        </p:nvSpPr>
        <p:spPr>
          <a:xfrm>
            <a:off x="1971188" y="4618003"/>
            <a:ext cx="5040560" cy="648072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dirty="0"/>
              <a:t>В) </a:t>
            </a:r>
            <a:r>
              <a:rPr lang="ru-RU" dirty="0" err="1"/>
              <a:t>Круглобот</a:t>
            </a:r>
            <a:endParaRPr lang="ru-RU" dirty="0"/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1950833" y="2754859"/>
            <a:ext cx="5040560" cy="648072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 smtClean="0"/>
              <a:t>А) </a:t>
            </a:r>
            <a:r>
              <a:rPr lang="ru-RU" dirty="0" err="1"/>
              <a:t>Шаробот</a:t>
            </a:r>
            <a:r>
              <a:rPr lang="ru-RU" dirty="0"/>
              <a:t> </a:t>
            </a:r>
          </a:p>
        </p:txBody>
      </p:sp>
      <p:sp>
        <p:nvSpPr>
          <p:cNvPr id="11" name="Блок-схема: знак завершения 10"/>
          <p:cNvSpPr/>
          <p:nvPr/>
        </p:nvSpPr>
        <p:spPr>
          <a:xfrm>
            <a:off x="1971188" y="3686431"/>
            <a:ext cx="5040560" cy="648072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 smtClean="0"/>
              <a:t>Б) </a:t>
            </a:r>
            <a:r>
              <a:rPr lang="ru-RU" dirty="0" err="1"/>
              <a:t>Колесобот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49037" y="5897143"/>
            <a:ext cx="6372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Чтобы перейти к следующему вопросу, нажмите на кнопку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313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16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 fontScale="90000"/>
          </a:bodyPr>
          <a:lstStyle/>
          <a:p>
            <a:r>
              <a:rPr lang="ru-RU" dirty="0"/>
              <a:t>ВОПРОС </a:t>
            </a:r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79781" y="1340768"/>
            <a:ext cx="6624736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называют «мышцами» робота?</a:t>
            </a:r>
          </a:p>
        </p:txBody>
      </p:sp>
      <p:pic>
        <p:nvPicPr>
          <p:cNvPr id="7" name="Picture 2" descr="https://www.netclipart.com/pp/m/115-1155199_back-button-clip-art-at-red-back-button.pn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" t="2072" r="6229" b="11557"/>
          <a:stretch/>
        </p:blipFill>
        <p:spPr bwMode="auto">
          <a:xfrm>
            <a:off x="7236296" y="5532533"/>
            <a:ext cx="1080120" cy="109855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Блок-схема: знак завершения 8"/>
          <p:cNvSpPr/>
          <p:nvPr/>
        </p:nvSpPr>
        <p:spPr>
          <a:xfrm>
            <a:off x="1971188" y="4618003"/>
            <a:ext cx="5040560" cy="648072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dirty="0"/>
              <a:t>В) </a:t>
            </a:r>
            <a:r>
              <a:rPr lang="ru-RU" dirty="0" err="1"/>
              <a:t>Нанотрубки</a:t>
            </a:r>
            <a:endParaRPr lang="ru-RU" dirty="0"/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1950833" y="2754859"/>
            <a:ext cx="5040560" cy="648072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А) Приводы </a:t>
            </a:r>
            <a:endParaRPr lang="ru-RU" dirty="0"/>
          </a:p>
        </p:txBody>
      </p:sp>
      <p:sp>
        <p:nvSpPr>
          <p:cNvPr id="11" name="Блок-схема: знак завершения 10"/>
          <p:cNvSpPr/>
          <p:nvPr/>
        </p:nvSpPr>
        <p:spPr>
          <a:xfrm>
            <a:off x="1971188" y="3686431"/>
            <a:ext cx="5040560" cy="648072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Б)</a:t>
            </a:r>
            <a:r>
              <a:rPr lang="ru-RU" dirty="0"/>
              <a:t> </a:t>
            </a:r>
            <a:r>
              <a:rPr lang="ru-RU" dirty="0" smtClean="0"/>
              <a:t>Колеса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9037" y="5897143"/>
            <a:ext cx="6372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Чтобы перейти к следующему вопросу, нажмите на кнопку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303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16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 fontScale="90000"/>
          </a:bodyPr>
          <a:lstStyle/>
          <a:p>
            <a:r>
              <a:rPr lang="ru-RU" dirty="0"/>
              <a:t>ВОПРОС </a:t>
            </a:r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79781" y="980728"/>
            <a:ext cx="6624736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называется робот, который добрался до границ нашей Солнечной системы?</a:t>
            </a:r>
          </a:p>
        </p:txBody>
      </p:sp>
      <p:pic>
        <p:nvPicPr>
          <p:cNvPr id="7" name="Picture 2" descr="https://www.netclipart.com/pp/m/115-1155199_back-button-clip-art-at-red-back-button.pn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" t="2072" r="6229" b="11557"/>
          <a:stretch/>
        </p:blipFill>
        <p:spPr bwMode="auto">
          <a:xfrm>
            <a:off x="7236296" y="5532533"/>
            <a:ext cx="1080120" cy="109855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Блок-схема: знак завершения 10"/>
          <p:cNvSpPr/>
          <p:nvPr/>
        </p:nvSpPr>
        <p:spPr>
          <a:xfrm>
            <a:off x="1971188" y="4618003"/>
            <a:ext cx="5040560" cy="648072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dirty="0"/>
              <a:t>В) Аполлон 10</a:t>
            </a:r>
          </a:p>
        </p:txBody>
      </p:sp>
      <p:sp>
        <p:nvSpPr>
          <p:cNvPr id="12" name="Блок-схема: знак завершения 11"/>
          <p:cNvSpPr/>
          <p:nvPr/>
        </p:nvSpPr>
        <p:spPr>
          <a:xfrm>
            <a:off x="1963857" y="3778621"/>
            <a:ext cx="5040560" cy="648072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/>
              <a:t>Б</a:t>
            </a:r>
            <a:r>
              <a:rPr lang="ru-RU" dirty="0" smtClean="0"/>
              <a:t>) </a:t>
            </a:r>
            <a:r>
              <a:rPr lang="ru-RU" dirty="0"/>
              <a:t>Вояджер</a:t>
            </a:r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1907704" y="2852542"/>
            <a:ext cx="5040560" cy="648072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/>
              <a:t>А</a:t>
            </a:r>
            <a:r>
              <a:rPr lang="ru-RU" dirty="0" smtClean="0"/>
              <a:t>) </a:t>
            </a:r>
            <a:r>
              <a:rPr lang="ru-RU" dirty="0"/>
              <a:t>Венера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9037" y="5897143"/>
            <a:ext cx="6372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Чтобы перейти к следующему вопросу, нажмите на кнопку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015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16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 fontScale="90000"/>
          </a:bodyPr>
          <a:lstStyle/>
          <a:p>
            <a:r>
              <a:rPr lang="ru-RU" dirty="0"/>
              <a:t>ВОПРОС </a:t>
            </a:r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79781" y="980728"/>
            <a:ext cx="6624736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Героем какого фильма был робот R2D2?</a:t>
            </a:r>
          </a:p>
        </p:txBody>
      </p:sp>
      <p:pic>
        <p:nvPicPr>
          <p:cNvPr id="7" name="Picture 2" descr="https://www.netclipart.com/pp/m/115-1155199_back-button-clip-art-at-red-back-button.pn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" t="2072" r="6229" b="11557"/>
          <a:stretch/>
        </p:blipFill>
        <p:spPr bwMode="auto">
          <a:xfrm>
            <a:off x="7236296" y="5532533"/>
            <a:ext cx="1080120" cy="109855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Блок-схема: знак завершения 8"/>
          <p:cNvSpPr/>
          <p:nvPr/>
        </p:nvSpPr>
        <p:spPr>
          <a:xfrm>
            <a:off x="1978084" y="3666195"/>
            <a:ext cx="5040560" cy="648072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/>
              <a:t>Б) </a:t>
            </a:r>
            <a:r>
              <a:rPr lang="ru-RU" dirty="0"/>
              <a:t>Приключения </a:t>
            </a:r>
            <a:r>
              <a:rPr lang="ru-RU" dirty="0" smtClean="0"/>
              <a:t>Электроника</a:t>
            </a:r>
            <a:endParaRPr lang="ru-RU" dirty="0"/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1947322" y="4581128"/>
            <a:ext cx="5040560" cy="648072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В) </a:t>
            </a:r>
            <a:r>
              <a:rPr lang="ru-RU" dirty="0"/>
              <a:t>Звездные </a:t>
            </a:r>
            <a:r>
              <a:rPr lang="ru-RU" dirty="0" smtClean="0"/>
              <a:t>войны</a:t>
            </a:r>
            <a:endParaRPr lang="ru-RU" dirty="0"/>
          </a:p>
        </p:txBody>
      </p:sp>
      <p:sp>
        <p:nvSpPr>
          <p:cNvPr id="11" name="Блок-схема: знак завершения 10"/>
          <p:cNvSpPr/>
          <p:nvPr/>
        </p:nvSpPr>
        <p:spPr>
          <a:xfrm>
            <a:off x="1907704" y="2852542"/>
            <a:ext cx="5040560" cy="648072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/>
              <a:t>А</a:t>
            </a:r>
            <a:r>
              <a:rPr lang="ru-RU" dirty="0" smtClean="0"/>
              <a:t>) </a:t>
            </a:r>
            <a:r>
              <a:rPr lang="ru-RU" dirty="0"/>
              <a:t>Терминатор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5809" y="5897143"/>
            <a:ext cx="6372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Чтобы перейти к следующему вопросу, нажмите на кнопку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014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16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136904" cy="2448272"/>
          </a:xfrm>
        </p:spPr>
        <p:txBody>
          <a:bodyPr>
            <a:prstTxWarp prst="textInflat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362" name="Picture 2" descr="https://www.qiannipicture.com/pic/UploadFile/P0/SKU142078/39D7BAC65636D2B216389393921303CA9ECEDE36039BD2036603CBA3D29B439A9AD25373C66633D2CFCF36739CDF66439C83664673F57FC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567066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37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70609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Выберите одну из предметных областей:</a:t>
            </a:r>
            <a:endParaRPr lang="ru-RU" sz="3600" dirty="0"/>
          </a:p>
        </p:txBody>
      </p:sp>
      <p:pic>
        <p:nvPicPr>
          <p:cNvPr id="3" name="Picture 3" descr="C:\Users\vostr\OneDrive\Рабочий стол\Черанева\кнопка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71613"/>
            <a:ext cx="3906967" cy="153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41346" y="1507446"/>
            <a:ext cx="2847793" cy="813164"/>
          </a:xfrm>
          <a:prstGeom prst="rect">
            <a:avLst/>
          </a:prstGeom>
          <a:noFill/>
        </p:spPr>
        <p:txBody>
          <a:bodyPr wrap="none" rtlCol="0">
            <a:prstTxWarp prst="textCan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7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2" action="ppaction://hlinksldjump"/>
              </a:rPr>
              <a:t>Техническое</a:t>
            </a:r>
          </a:p>
          <a:p>
            <a:pPr algn="ctr"/>
            <a:r>
              <a:rPr lang="ru-RU" sz="287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2" action="ppaction://hlinksldjump"/>
              </a:rPr>
              <a:t> конструирование</a:t>
            </a:r>
            <a:endParaRPr lang="ru-RU" sz="28700" b="1" spc="50" dirty="0" smtClean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3" descr="C:\Users\vostr\OneDrive\Рабочий стол\Черанева\кнопка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032" y="2816154"/>
            <a:ext cx="3906967" cy="153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vostr\OneDrive\Рабочий стол\Черанева\кнопка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032" y="4509120"/>
            <a:ext cx="3906967" cy="153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61968" y="3178225"/>
            <a:ext cx="2847793" cy="813164"/>
          </a:xfrm>
          <a:prstGeom prst="rect">
            <a:avLst/>
          </a:prstGeom>
          <a:noFill/>
        </p:spPr>
        <p:txBody>
          <a:bodyPr wrap="none" rtlCol="0">
            <a:prstTxWarp prst="textCan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4" action="ppaction://hlinksldjump"/>
              </a:rPr>
              <a:t>Техническое</a:t>
            </a:r>
          </a:p>
          <a:p>
            <a:pPr algn="ctr"/>
            <a:r>
              <a:rPr lang="ru-RU" sz="28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4" action="ppaction://hlinksldjump"/>
              </a:rPr>
              <a:t> моделирование</a:t>
            </a:r>
            <a:endParaRPr lang="ru-RU" sz="287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17618" y="4871191"/>
            <a:ext cx="2847793" cy="813164"/>
          </a:xfrm>
          <a:prstGeom prst="rect">
            <a:avLst/>
          </a:prstGeom>
          <a:noFill/>
        </p:spPr>
        <p:txBody>
          <a:bodyPr wrap="none" rtlCol="0">
            <a:prstTxWarp prst="textCan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5" action="ppaction://hlinksldjump"/>
              </a:rPr>
              <a:t>Робототехника</a:t>
            </a:r>
            <a:endParaRPr lang="ru-RU" sz="287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https://img2.freepng.ru/20180525/zyt/kisspng-shutdown-computer-icons-computer-software-clip-art-5b08a1d934c671.4126445715272923772162.jp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1" r="8204" b="4735"/>
          <a:stretch/>
        </p:blipFill>
        <p:spPr bwMode="auto">
          <a:xfrm>
            <a:off x="7236296" y="5157192"/>
            <a:ext cx="1476933" cy="146118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27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76456" cy="72494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Техническое конструирование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Picture 3" descr="C:\Users\vostr\OneDrive\Рабочий стол\Черанева\0910201813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91" y="1268760"/>
            <a:ext cx="2339322" cy="15827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Блок-схема: подготовка 8">
            <a:hlinkClick r:id="rId3" action="ppaction://hlinksldjump"/>
          </p:cNvPr>
          <p:cNvSpPr/>
          <p:nvPr/>
        </p:nvSpPr>
        <p:spPr>
          <a:xfrm>
            <a:off x="773324" y="1681875"/>
            <a:ext cx="3150604" cy="1387085"/>
          </a:xfrm>
          <a:prstGeom prst="flowChartPreparat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hlinkClick r:id="rId3" action="ppaction://hlinksldjump"/>
              </a:rPr>
              <a:t>ИСПЫТАНИЕ 1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0" name="Блок-схема: подготовка 9">
            <a:hlinkClick r:id="rId4" action="ppaction://hlinksldjump"/>
          </p:cNvPr>
          <p:cNvSpPr/>
          <p:nvPr/>
        </p:nvSpPr>
        <p:spPr>
          <a:xfrm>
            <a:off x="4094854" y="3221360"/>
            <a:ext cx="3150604" cy="1387085"/>
          </a:xfrm>
          <a:prstGeom prst="flowChartPreparat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hlinkClick r:id="rId4" action="ppaction://hlinksldjump"/>
              </a:rPr>
              <a:t>ИСПЫТАНИЕ 2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1" name="Блок-схема: подготовка 10">
            <a:hlinkClick r:id="rId5" action="ppaction://hlinksldjump"/>
          </p:cNvPr>
          <p:cNvSpPr/>
          <p:nvPr/>
        </p:nvSpPr>
        <p:spPr>
          <a:xfrm>
            <a:off x="773324" y="4608445"/>
            <a:ext cx="3150604" cy="1387085"/>
          </a:xfrm>
          <a:prstGeom prst="flowChartPreparat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hlinkClick r:id="rId5" action="ppaction://hlinksldjump"/>
              </a:rPr>
              <a:t>ИСПЫТАНИЕ 3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12" name="Picture 2" descr="https://static.stratege.ru/trophies/NPWR03978_00/TROP006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875008"/>
            <a:ext cx="1709936" cy="17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82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ИСПЫТАНИЕ 1 «Что было и что стало»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148064" y="1268760"/>
            <a:ext cx="3600399" cy="44012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Назови волшебный предмет, </a:t>
            </a:r>
          </a:p>
          <a:p>
            <a:pPr algn="ctr"/>
            <a:r>
              <a:rPr lang="ru-RU" sz="2800" dirty="0" smtClean="0"/>
              <a:t>сказку, где он встречается. 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Угадай техническое устройство, </a:t>
            </a:r>
          </a:p>
          <a:p>
            <a:pPr algn="ctr"/>
            <a:r>
              <a:rPr lang="ru-RU" sz="2800" dirty="0" smtClean="0"/>
              <a:t>которое изобрели инженеры</a:t>
            </a:r>
          </a:p>
          <a:p>
            <a:pPr algn="ctr"/>
            <a:r>
              <a:rPr lang="ru-RU" sz="2800" dirty="0" smtClean="0"/>
              <a:t> в наше время. </a:t>
            </a:r>
            <a:endParaRPr lang="ru-RU" sz="2800" dirty="0"/>
          </a:p>
        </p:txBody>
      </p:sp>
      <p:pic>
        <p:nvPicPr>
          <p:cNvPr id="11268" name="Picture 4" descr="https://www.pngkey.com/png/full/270-2709755_open-return-icon-orange-png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669965"/>
            <a:ext cx="864096" cy="86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Admin\Рабочий стол\Рисунок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75941"/>
            <a:ext cx="4391000" cy="517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1763688" y="2492896"/>
            <a:ext cx="1224136" cy="28803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1619672" y="2204864"/>
            <a:ext cx="1368152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2195736" y="3761686"/>
            <a:ext cx="648072" cy="16115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86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ИСПЫТАНИЕ 2 </a:t>
            </a:r>
            <a:r>
              <a:rPr lang="ru-RU" sz="3100" dirty="0" smtClean="0"/>
              <a:t>«Ориентирование по клеточкам»</a:t>
            </a:r>
            <a:endParaRPr lang="ru-RU" sz="3600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43913" t="21795" r="18424" b="38612"/>
          <a:stretch/>
        </p:blipFill>
        <p:spPr bwMode="auto">
          <a:xfrm>
            <a:off x="395536" y="1038224"/>
            <a:ext cx="3672408" cy="30211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pesochnizza.ru/wp-content/uploads/2016/10/risunok-po-kletkam-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5"/>
          <a:stretch/>
        </p:blipFill>
        <p:spPr bwMode="auto">
          <a:xfrm>
            <a:off x="4572000" y="3111911"/>
            <a:ext cx="3566160" cy="2247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16016" y="2348880"/>
            <a:ext cx="299453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Какой получится рисунок?</a:t>
            </a:r>
            <a:endParaRPr lang="ru-RU" dirty="0"/>
          </a:p>
        </p:txBody>
      </p:sp>
      <p:pic>
        <p:nvPicPr>
          <p:cNvPr id="6" name="Picture 4" descr="https://www.pngkey.com/png/full/270-2709755_open-return-icon-orange-png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669965"/>
            <a:ext cx="864096" cy="86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Admin\Рабочий стол\IMG_20200220_144448.jpg"/>
          <p:cNvPicPr>
            <a:picLocks noChangeAspect="1" noChangeArrowheads="1"/>
          </p:cNvPicPr>
          <p:nvPr/>
        </p:nvPicPr>
        <p:blipFill>
          <a:blip r:embed="rId6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32110"/>
            <a:ext cx="3528392" cy="218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Блок-схема: альтернативный процесс 7"/>
          <p:cNvSpPr/>
          <p:nvPr/>
        </p:nvSpPr>
        <p:spPr>
          <a:xfrm>
            <a:off x="539552" y="5877272"/>
            <a:ext cx="2232248" cy="57606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ПРАВИЛЬНЫЙ</a:t>
            </a:r>
          </a:p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461175" y="6000901"/>
            <a:ext cx="121353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 КЛЮЧИК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22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634082"/>
          </a:xfrm>
        </p:spPr>
        <p:txBody>
          <a:bodyPr>
            <a:normAutofit fontScale="90000"/>
          </a:bodyPr>
          <a:lstStyle/>
          <a:p>
            <a:r>
              <a:rPr lang="ru-RU" dirty="0"/>
              <a:t>ИСПЫТАНИЕ 3 </a:t>
            </a:r>
            <a:r>
              <a:rPr lang="ru-RU" sz="3100" dirty="0"/>
              <a:t>«ЗАПЛАТКА НА КОВЕР-САМОЛЕТ</a:t>
            </a:r>
            <a:r>
              <a:rPr lang="ru-RU" sz="3100" dirty="0" smtClean="0"/>
              <a:t>»</a:t>
            </a:r>
            <a:endParaRPr lang="ru-RU" sz="31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64088" y="1696334"/>
            <a:ext cx="3024336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Есть ковер-самолет, правда, ковёр - дырявый.</a:t>
            </a:r>
          </a:p>
          <a:p>
            <a:endParaRPr lang="ru-RU" dirty="0"/>
          </a:p>
          <a:p>
            <a:r>
              <a:rPr lang="ru-RU" dirty="0" smtClean="0"/>
              <a:t>Необходимо с помощью геометрических фигур (вырезать на листе) подобрать «заплатку». 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59459" t="55641" r="21951" b="25385"/>
          <a:stretch/>
        </p:blipFill>
        <p:spPr bwMode="auto">
          <a:xfrm>
            <a:off x="251520" y="1535832"/>
            <a:ext cx="4555867" cy="29063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https://www.pngkey.com/png/full/270-2709755_open-return-icon-orange-pn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669965"/>
            <a:ext cx="864096" cy="86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2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76456" cy="72494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Техническое моделирование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5" descr="C:\Users\vostr\OneDrive\Рабочий стол\Черанева\машин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91989"/>
            <a:ext cx="2694718" cy="16831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vostr\OneDrive\Рабочий стол\Черанева\img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9" b="25107"/>
          <a:stretch/>
        </p:blipFill>
        <p:spPr bwMode="auto">
          <a:xfrm>
            <a:off x="971600" y="1124744"/>
            <a:ext cx="748436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7864" y="4991989"/>
            <a:ext cx="478458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Вопрос: </a:t>
            </a:r>
          </a:p>
          <a:p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Приведите примеры материальной  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информационной моделей.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2" descr="https://static.stratege.ru/trophies/NPWR03978_00/TROP006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042" y="5757258"/>
            <a:ext cx="917848" cy="91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87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76456" cy="72494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робототехника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23730" y="1196752"/>
            <a:ext cx="1808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БЛИЦ – ОПРОС</a:t>
            </a:r>
            <a:endParaRPr lang="ru-RU" dirty="0"/>
          </a:p>
        </p:txBody>
      </p:sp>
      <p:sp>
        <p:nvSpPr>
          <p:cNvPr id="7" name="Блок-схема: альтернативный процесс 6">
            <a:hlinkClick r:id="rId2" action="ppaction://hlinksldjump"/>
          </p:cNvPr>
          <p:cNvSpPr/>
          <p:nvPr/>
        </p:nvSpPr>
        <p:spPr>
          <a:xfrm>
            <a:off x="2561726" y="1566084"/>
            <a:ext cx="3744416" cy="86409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  <a:hlinkClick r:id="rId2" action="ppaction://hlinksldjump"/>
              </a:rPr>
              <a:t>ВОПРОС 1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8" name="Блок-схема: альтернативный процесс 7">
            <a:hlinkClick r:id="rId3" action="ppaction://hlinksldjump"/>
          </p:cNvPr>
          <p:cNvSpPr/>
          <p:nvPr/>
        </p:nvSpPr>
        <p:spPr>
          <a:xfrm>
            <a:off x="2591137" y="2553207"/>
            <a:ext cx="3744416" cy="86409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  <a:hlinkClick r:id="rId3" action="ppaction://hlinksldjump"/>
              </a:rPr>
              <a:t>ВОПРОС 2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9" name="Блок-схема: альтернативный процесс 8">
            <a:hlinkClick r:id="rId4" action="ppaction://hlinksldjump"/>
          </p:cNvPr>
          <p:cNvSpPr/>
          <p:nvPr/>
        </p:nvSpPr>
        <p:spPr>
          <a:xfrm>
            <a:off x="2591137" y="3573016"/>
            <a:ext cx="3744416" cy="86409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  <a:hlinkClick r:id="rId4" action="ppaction://hlinksldjump"/>
              </a:rPr>
              <a:t>ВОПРОС 3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10" name="Блок-схема: альтернативный процесс 9">
            <a:hlinkClick r:id="rId5" action="ppaction://hlinksldjump"/>
          </p:cNvPr>
          <p:cNvSpPr/>
          <p:nvPr/>
        </p:nvSpPr>
        <p:spPr>
          <a:xfrm>
            <a:off x="2591137" y="4581128"/>
            <a:ext cx="3744416" cy="86409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  <a:hlinkClick r:id="rId5" action="ppaction://hlinksldjump"/>
              </a:rPr>
              <a:t>ВОПРОС 4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11" name="Блок-схема: альтернативный процесс 10">
            <a:hlinkClick r:id="rId6" action="ppaction://hlinksldjump"/>
          </p:cNvPr>
          <p:cNvSpPr/>
          <p:nvPr/>
        </p:nvSpPr>
        <p:spPr>
          <a:xfrm>
            <a:off x="2591137" y="5589240"/>
            <a:ext cx="3744416" cy="86409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  <a:hlinkClick r:id="rId6" action="ppaction://hlinksldjump"/>
              </a:rPr>
              <a:t>ВОПРОС 5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4" name="Picture 2" descr="C:\Users\vostr\OneDrive\Рабочий стол\Черанева\робот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1023"/>
            <a:ext cx="2059649" cy="26039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static.stratege.ru/trophies/NPWR03978_00/TROP006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875008"/>
            <a:ext cx="1709936" cy="17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4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 fontScale="90000"/>
          </a:bodyPr>
          <a:lstStyle/>
          <a:p>
            <a:r>
              <a:rPr lang="ru-RU" dirty="0"/>
              <a:t>ВОПРОС </a:t>
            </a:r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900979"/>
            <a:ext cx="6624736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 какого языка пришло слово «РОБОТ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»?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https://www.netclipart.com/pp/m/115-1155199_back-button-clip-art-at-red-back-button.pn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" t="2072" r="6229" b="11557"/>
          <a:stretch/>
        </p:blipFill>
        <p:spPr bwMode="auto">
          <a:xfrm>
            <a:off x="7236296" y="5532533"/>
            <a:ext cx="1080120" cy="109855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Блок-схема: знак завершения 7"/>
          <p:cNvSpPr/>
          <p:nvPr/>
        </p:nvSpPr>
        <p:spPr>
          <a:xfrm>
            <a:off x="2051720" y="2852936"/>
            <a:ext cx="5040560" cy="648072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/>
              <a:t>А) Латинского </a:t>
            </a: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2074493" y="3709853"/>
            <a:ext cx="5040560" cy="648072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/>
              <a:t>Б) Чешского </a:t>
            </a:r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2074493" y="4653136"/>
            <a:ext cx="5040560" cy="648072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dirty="0"/>
              <a:t>В) Греческого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9037" y="5897143"/>
            <a:ext cx="6372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Чтобы перейти к следующему вопросу, нажмите на кнопку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587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16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244</TotalTime>
  <Words>312</Words>
  <Application>Microsoft Office PowerPoint</Application>
  <PresentationFormat>Экран (4:3)</PresentationFormat>
  <Paragraphs>74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Calibri</vt:lpstr>
      <vt:lpstr>Cambria</vt:lpstr>
      <vt:lpstr>Franklin Gothic Book</vt:lpstr>
      <vt:lpstr>Perpetua</vt:lpstr>
      <vt:lpstr>Wingdings 2</vt:lpstr>
      <vt:lpstr>Справедливость</vt:lpstr>
      <vt:lpstr>«Техническое творчество – это здорово!»</vt:lpstr>
      <vt:lpstr>Выберите одну из предметных областей:</vt:lpstr>
      <vt:lpstr>Техническое конструирование</vt:lpstr>
      <vt:lpstr>ИСПЫТАНИЕ 1 «Что было и что стало»</vt:lpstr>
      <vt:lpstr>ИСПЫТАНИЕ 2 «Ориентирование по клеточкам»</vt:lpstr>
      <vt:lpstr>ИСПЫТАНИЕ 3 «ЗАПЛАТКА НА КОВЕР-САМОЛЕТ»</vt:lpstr>
      <vt:lpstr>Техническое моделирование</vt:lpstr>
      <vt:lpstr>робототехника</vt:lpstr>
      <vt:lpstr>ВОПРОС 1</vt:lpstr>
      <vt:lpstr>ВОПРОС 2</vt:lpstr>
      <vt:lpstr>ВОПРОС 3</vt:lpstr>
      <vt:lpstr>ВОПРОС 4</vt:lpstr>
      <vt:lpstr>ВОПРОС 5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«Техническое творчество – это здорово!»</dc:title>
  <dc:creator>Пользователь Windows</dc:creator>
  <cp:lastModifiedBy>Lenovo</cp:lastModifiedBy>
  <cp:revision>58</cp:revision>
  <dcterms:created xsi:type="dcterms:W3CDTF">2020-02-04T18:59:37Z</dcterms:created>
  <dcterms:modified xsi:type="dcterms:W3CDTF">2020-07-28T15:25:34Z</dcterms:modified>
</cp:coreProperties>
</file>