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22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5950-9255-4ABB-A72D-4E428FE84D99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E33F-7DCF-4F75-9572-E13E3D479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87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E33F-7DCF-4F75-9572-E13E3D4795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72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E33F-7DCF-4F75-9572-E13E3D4795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72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307E2C-D7A0-4484-9F92-CE34B5CF064F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0FF983-3A4E-41DE-8145-791D178D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Творческий проект в средней группе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Постройка снежного городка             </a:t>
            </a:r>
            <a:r>
              <a:rPr lang="ru-RU" b="1" dirty="0"/>
              <a:t>– «В гостях у сказки»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3536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4.Украшение тарелочек «Зимние фантазии»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 использованием </a:t>
            </a:r>
            <a:r>
              <a:rPr lang="ru-RU" sz="2000" dirty="0" smtClean="0"/>
              <a:t>пластилина</a:t>
            </a:r>
            <a:r>
              <a:rPr lang="ru-RU" sz="2000" dirty="0"/>
              <a:t>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оформления участка.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5949280"/>
            <a:ext cx="7336736" cy="6579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Наши руки</a:t>
            </a:r>
          </a:p>
          <a:p>
            <a:r>
              <a:rPr lang="ru-RU" dirty="0"/>
              <a:t>Не знают скуки.</a:t>
            </a:r>
          </a:p>
        </p:txBody>
      </p:sp>
      <p:pic>
        <p:nvPicPr>
          <p:cNvPr id="6" name="Рисунок 5" descr="IMG_0570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38130" y="1736683"/>
            <a:ext cx="4492625" cy="3369310"/>
          </a:xfrm>
          <a:prstGeom prst="rect">
            <a:avLst/>
          </a:prstGeom>
        </p:spPr>
      </p:pic>
      <p:pic>
        <p:nvPicPr>
          <p:cNvPr id="9" name="Рисунок 8" descr="SAM_1295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21358" y="1740852"/>
            <a:ext cx="4501515" cy="3376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84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5.Снежная постройка «Черепаха» (для метания колец).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7169813" cy="1008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                На </a:t>
            </a:r>
            <a:r>
              <a:rPr lang="ru-RU" dirty="0"/>
              <a:t>прогулку мы бежим,</a:t>
            </a:r>
          </a:p>
          <a:p>
            <a:pPr algn="l"/>
            <a:r>
              <a:rPr lang="ru-RU" dirty="0"/>
              <a:t>                                              </a:t>
            </a:r>
            <a:r>
              <a:rPr lang="ru-RU" dirty="0" smtClean="0"/>
              <a:t>Пап </a:t>
            </a:r>
            <a:r>
              <a:rPr lang="ru-RU" dirty="0"/>
              <a:t>и мам благодарим!</a:t>
            </a:r>
          </a:p>
          <a:p>
            <a:pPr algn="l"/>
            <a:r>
              <a:rPr lang="ru-RU" dirty="0"/>
              <a:t>                                         </a:t>
            </a:r>
            <a:r>
              <a:rPr lang="ru-RU" dirty="0" smtClean="0"/>
              <a:t>     Нет </a:t>
            </a:r>
            <a:r>
              <a:rPr lang="ru-RU" dirty="0"/>
              <a:t>прекраснее поры</a:t>
            </a:r>
          </a:p>
          <a:p>
            <a:pPr algn="l"/>
            <a:r>
              <a:rPr lang="ru-RU" dirty="0"/>
              <a:t>                                            </a:t>
            </a:r>
            <a:r>
              <a:rPr lang="ru-RU" dirty="0" smtClean="0"/>
              <a:t>  </a:t>
            </a:r>
            <a:r>
              <a:rPr lang="ru-RU" dirty="0"/>
              <a:t>Для веселой детворы!</a:t>
            </a:r>
          </a:p>
        </p:txBody>
      </p:sp>
      <p:pic>
        <p:nvPicPr>
          <p:cNvPr id="10" name="Рисунок 9" descr="IMG_0554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9513" y="1645777"/>
            <a:ext cx="4752528" cy="3422430"/>
          </a:xfrm>
          <a:prstGeom prst="rect">
            <a:avLst/>
          </a:prstGeom>
        </p:spPr>
      </p:pic>
      <p:pic>
        <p:nvPicPr>
          <p:cNvPr id="11" name="Рисунок 10" descr="SAM_13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7654" y="980728"/>
            <a:ext cx="3147695" cy="2360930"/>
          </a:xfrm>
          <a:prstGeom prst="rect">
            <a:avLst/>
          </a:prstGeom>
        </p:spPr>
      </p:pic>
      <p:pic>
        <p:nvPicPr>
          <p:cNvPr id="12" name="Рисунок 11" descr="SAM_13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7653" y="3501008"/>
            <a:ext cx="3147695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1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6.Постройка снежной печки, гнездышка (для метания снежков).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99992" y="1844824"/>
            <a:ext cx="3384376" cy="3528392"/>
          </a:xfrm>
        </p:spPr>
        <p:txBody>
          <a:bodyPr>
            <a:normAutofit/>
          </a:bodyPr>
          <a:lstStyle/>
          <a:p>
            <a:r>
              <a:rPr lang="ru-RU" dirty="0"/>
              <a:t>Очень я люблю когда, </a:t>
            </a:r>
          </a:p>
          <a:p>
            <a:r>
              <a:rPr lang="ru-RU" dirty="0"/>
              <a:t>Снова к нам идет зима.</a:t>
            </a:r>
          </a:p>
          <a:p>
            <a:r>
              <a:rPr lang="ru-RU" dirty="0"/>
              <a:t>Можно всем кидать снежки,</a:t>
            </a:r>
          </a:p>
          <a:p>
            <a:r>
              <a:rPr lang="ru-RU" dirty="0"/>
              <a:t>Все довольны и дружны.</a:t>
            </a:r>
          </a:p>
        </p:txBody>
      </p:sp>
      <p:pic>
        <p:nvPicPr>
          <p:cNvPr id="10" name="Рисунок 9" descr="SAM_13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9" y="764704"/>
            <a:ext cx="3704339" cy="2808312"/>
          </a:xfrm>
          <a:prstGeom prst="rect">
            <a:avLst/>
          </a:prstGeom>
        </p:spPr>
      </p:pic>
      <p:pic>
        <p:nvPicPr>
          <p:cNvPr id="11" name="Рисунок 10" descr="SAM_132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54" y="3789040"/>
            <a:ext cx="3737114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68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7.Сказочный герой – крокодил </a:t>
            </a:r>
            <a:r>
              <a:rPr lang="ru-RU" sz="2000" dirty="0" smtClean="0"/>
              <a:t>(</a:t>
            </a:r>
            <a:r>
              <a:rPr lang="ru-RU" sz="2000" dirty="0"/>
              <a:t>для развития движений: перешагивание, перепрыгивание).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4" y="5445224"/>
            <a:ext cx="7386519" cy="116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Наш веселый крокодил</a:t>
            </a:r>
          </a:p>
          <a:p>
            <a:r>
              <a:rPr lang="ru-RU" dirty="0"/>
              <a:t>Всех детей привлек:</a:t>
            </a:r>
          </a:p>
          <a:p>
            <a:r>
              <a:rPr lang="ru-RU" dirty="0"/>
              <a:t>Перепрыгни, подползи,</a:t>
            </a:r>
          </a:p>
          <a:p>
            <a:r>
              <a:rPr lang="ru-RU" dirty="0"/>
              <a:t>А устал, так отдохни.</a:t>
            </a:r>
          </a:p>
        </p:txBody>
      </p:sp>
      <p:pic>
        <p:nvPicPr>
          <p:cNvPr id="10" name="Рисунок 9" descr="SAM_1254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61677" y="1393924"/>
            <a:ext cx="4458335" cy="3343910"/>
          </a:xfrm>
          <a:prstGeom prst="rect">
            <a:avLst/>
          </a:prstGeom>
        </p:spPr>
      </p:pic>
      <p:pic>
        <p:nvPicPr>
          <p:cNvPr id="11" name="Рисунок 10" descr="SAM_1263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68866" y="1398285"/>
            <a:ext cx="4472305" cy="3354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27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8.Постройка горки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Самая </a:t>
            </a:r>
            <a:r>
              <a:rPr lang="ru-RU" sz="2000" dirty="0"/>
              <a:t>любимая детская забава – катание с горки.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idx="1"/>
          </p:nvPr>
        </p:nvSpPr>
        <p:spPr>
          <a:xfrm>
            <a:off x="179513" y="5157192"/>
            <a:ext cx="3744416" cy="11620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Эй, ребята! Эй, девчата</a:t>
            </a:r>
            <a:r>
              <a:rPr lang="ru-RU" dirty="0" smtClean="0"/>
              <a:t>!</a:t>
            </a:r>
          </a:p>
          <a:p>
            <a:r>
              <a:rPr lang="ru-RU" dirty="0"/>
              <a:t> Разбирай скорей лопаты</a:t>
            </a:r>
            <a:r>
              <a:rPr lang="ru-RU" dirty="0" smtClean="0"/>
              <a:t>.</a:t>
            </a:r>
          </a:p>
          <a:p>
            <a:r>
              <a:rPr lang="ru-RU" dirty="0"/>
              <a:t>Скоро на краю </a:t>
            </a:r>
            <a:r>
              <a:rPr lang="ru-RU" dirty="0" smtClean="0"/>
              <a:t>двора</a:t>
            </a:r>
          </a:p>
          <a:p>
            <a:r>
              <a:rPr lang="ru-RU" dirty="0"/>
              <a:t> Будет снежная гора.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half" idx="3"/>
          </p:nvPr>
        </p:nvSpPr>
        <p:spPr>
          <a:xfrm>
            <a:off x="4118687" y="5157192"/>
            <a:ext cx="3981705" cy="11620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Посреди двора нам </a:t>
            </a:r>
            <a:r>
              <a:rPr lang="ru-RU" dirty="0" smtClean="0"/>
              <a:t>папа</a:t>
            </a:r>
          </a:p>
          <a:p>
            <a:r>
              <a:rPr lang="ru-RU" dirty="0"/>
              <a:t>Горку сделал со скатом</a:t>
            </a:r>
            <a:r>
              <a:rPr lang="ru-RU" dirty="0" smtClean="0"/>
              <a:t>.</a:t>
            </a:r>
          </a:p>
          <a:p>
            <a:r>
              <a:rPr lang="ru-RU" dirty="0"/>
              <a:t>Поливал скат </a:t>
            </a:r>
            <a:r>
              <a:rPr lang="ru-RU" dirty="0" smtClean="0"/>
              <a:t>водой</a:t>
            </a:r>
          </a:p>
          <a:p>
            <a:r>
              <a:rPr lang="ru-RU" dirty="0"/>
              <a:t>Стала горка ледяной! </a:t>
            </a:r>
          </a:p>
        </p:txBody>
      </p:sp>
      <p:pic>
        <p:nvPicPr>
          <p:cNvPr id="12" name="Рисунок 11" descr="SAM_125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3744416" cy="3528392"/>
          </a:xfrm>
          <a:prstGeom prst="rect">
            <a:avLst/>
          </a:prstGeom>
        </p:spPr>
      </p:pic>
      <p:pic>
        <p:nvPicPr>
          <p:cNvPr id="13" name="Рисунок 12" descr="SAM_12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953" y="908720"/>
            <a:ext cx="3960440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657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Постройка снежного городка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713913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Мы строили, строили</a:t>
            </a:r>
          </a:p>
          <a:p>
            <a:r>
              <a:rPr lang="ru-RU" dirty="0" smtClean="0"/>
              <a:t>И снежный городок построили.</a:t>
            </a:r>
            <a:endParaRPr lang="ru-RU" dirty="0"/>
          </a:p>
        </p:txBody>
      </p:sp>
      <p:pic>
        <p:nvPicPr>
          <p:cNvPr id="7" name="Содержимое 6" descr="SAM_1224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573016"/>
            <a:ext cx="2574627" cy="1876507"/>
          </a:xfrm>
          <a:prstGeom prst="rect">
            <a:avLst/>
          </a:prstGeom>
        </p:spPr>
      </p:pic>
      <p:pic>
        <p:nvPicPr>
          <p:cNvPr id="8" name="Содержимое 7" descr="SAM_1308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482913" cy="2060207"/>
          </a:xfrm>
          <a:prstGeom prst="rect">
            <a:avLst/>
          </a:prstGeom>
        </p:spPr>
      </p:pic>
      <p:pic>
        <p:nvPicPr>
          <p:cNvPr id="9" name="Рисунок 8" descr="SAM_1263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68766" y="1935890"/>
            <a:ext cx="2816122" cy="1769894"/>
          </a:xfrm>
          <a:prstGeom prst="rect">
            <a:avLst/>
          </a:prstGeom>
        </p:spPr>
      </p:pic>
      <p:pic>
        <p:nvPicPr>
          <p:cNvPr id="10" name="Рисунок 9" descr="SAM_132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104" y="1196752"/>
            <a:ext cx="2264180" cy="1872208"/>
          </a:xfrm>
          <a:prstGeom prst="rect">
            <a:avLst/>
          </a:prstGeom>
        </p:spPr>
      </p:pic>
      <p:pic>
        <p:nvPicPr>
          <p:cNvPr id="11" name="Рисунок 10" descr="SAM_1323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6" y="3356992"/>
            <a:ext cx="291225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717032" cy="1913384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Заключительный этап: готовые постройки, игры детей на оформленном участке.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20072" y="2636912"/>
            <a:ext cx="3645024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   Каждый </a:t>
            </a:r>
            <a:r>
              <a:rPr lang="ru-RU" dirty="0"/>
              <a:t>ребенок участвовал в проекте с желанием, проявляя инициативу.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Больше </a:t>
            </a:r>
            <a:r>
              <a:rPr lang="ru-RU" dirty="0"/>
              <a:t>всего в проекте детям понравились игровая и изобразительная деятельность. 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   Родители </a:t>
            </a:r>
            <a:r>
              <a:rPr lang="ru-RU" dirty="0"/>
              <a:t>активно принимали участие в создании зимних сказочных построек на участке ДОУ.</a:t>
            </a:r>
          </a:p>
          <a:p>
            <a:endParaRPr lang="ru-RU" dirty="0"/>
          </a:p>
        </p:txBody>
      </p:sp>
      <p:pic>
        <p:nvPicPr>
          <p:cNvPr id="11" name="Рисунок 10" descr="http://images.forwallpaper.com/files/thumbs/preview/16/169961__snowman_p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63688" y="5805264"/>
            <a:ext cx="5514975" cy="6953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СПАСИБО ЗА ВНИМАНИЕ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73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239000" cy="6051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 </a:t>
            </a:r>
            <a:r>
              <a:rPr lang="ru-RU" b="1" dirty="0"/>
              <a:t>проекта:</a:t>
            </a:r>
            <a:r>
              <a:rPr lang="ru-RU" dirty="0"/>
              <a:t> совместное сотрудничество воспитателей, родителей и воспитанников детского сада в создании зимних сказочных построек на участке ДОУ</a:t>
            </a:r>
            <a:r>
              <a:rPr lang="ru-RU" dirty="0" smtClean="0"/>
              <a:t>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Создание благоприятной, </a:t>
            </a:r>
            <a:r>
              <a:rPr lang="ru-RU" dirty="0"/>
              <a:t>комфортной и развивающей среды на участке для эффективного проведения прогулок 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Содействие сотрудничества </a:t>
            </a:r>
            <a:r>
              <a:rPr lang="ru-RU" dirty="0"/>
              <a:t>и </a:t>
            </a:r>
            <a:r>
              <a:rPr lang="ru-RU" dirty="0" smtClean="0"/>
              <a:t>укрепления </a:t>
            </a:r>
            <a:r>
              <a:rPr lang="ru-RU" dirty="0"/>
              <a:t>связи семьи и детского сада (педагогов, родителей и детей), привлечение родителей для совместной деятельности.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Проведение </a:t>
            </a:r>
            <a:r>
              <a:rPr lang="ru-RU" dirty="0"/>
              <a:t>оздоровительных мероприятий на воздухе.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Воспитание бережного отношения </a:t>
            </a:r>
            <a:r>
              <a:rPr lang="ru-RU" dirty="0"/>
              <a:t>к постройкам из снега.</a:t>
            </a:r>
          </a:p>
          <a:p>
            <a:r>
              <a:rPr lang="ru-RU" b="1" dirty="0"/>
              <a:t>Тип проекта:</a:t>
            </a:r>
            <a:r>
              <a:rPr lang="ru-RU" dirty="0"/>
              <a:t> творческий, краткосрочный.</a:t>
            </a:r>
          </a:p>
          <a:p>
            <a:r>
              <a:rPr lang="ru-RU" b="1" dirty="0"/>
              <a:t>Срок реализации</a:t>
            </a:r>
            <a:r>
              <a:rPr lang="ru-RU" dirty="0"/>
              <a:t> - 1 месяц.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педагоги, родители, дети средней группы.</a:t>
            </a:r>
          </a:p>
          <a:p>
            <a:r>
              <a:rPr lang="ru-RU" b="1" dirty="0"/>
              <a:t>Предполагаемый результат: </a:t>
            </a: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Вовлечение </a:t>
            </a:r>
            <a:r>
              <a:rPr lang="ru-RU" dirty="0"/>
              <a:t>каждого ребенка в творческую, трудовую деятельность.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Привлечение </a:t>
            </a:r>
            <a:r>
              <a:rPr lang="ru-RU" dirty="0"/>
              <a:t>большого количества родителей к оформлению зимнего участка.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63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Работа с детьми: </a:t>
            </a:r>
            <a:br>
              <a:rPr lang="ru-RU" sz="2800" dirty="0"/>
            </a:br>
            <a:r>
              <a:rPr lang="ru-RU" sz="2800" dirty="0"/>
              <a:t>1.Экскурсия в ледовый городок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7067128" cy="6579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что за красота!</a:t>
            </a:r>
          </a:p>
          <a:p>
            <a:r>
              <a:rPr lang="ru-RU" dirty="0"/>
              <a:t>Когда на улице зима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2" name="Объект 11" descr="CAM06957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772816"/>
            <a:ext cx="2429147" cy="2829173"/>
          </a:xfrm>
          <a:prstGeom prst="rect">
            <a:avLst/>
          </a:prstGeom>
        </p:spPr>
      </p:pic>
      <p:pic>
        <p:nvPicPr>
          <p:cNvPr id="9" name="Содержимое 8" descr="DSC_00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3568" y="3645024"/>
            <a:ext cx="2861001" cy="2132746"/>
          </a:xfrm>
        </p:spPr>
      </p:pic>
      <p:pic>
        <p:nvPicPr>
          <p:cNvPr id="11" name="Рисунок 10" descr="IMG_0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104" y="1412776"/>
            <a:ext cx="3238311" cy="2156078"/>
          </a:xfrm>
          <a:prstGeom prst="rect">
            <a:avLst/>
          </a:prstGeom>
        </p:spPr>
      </p:pic>
      <p:pic>
        <p:nvPicPr>
          <p:cNvPr id="13" name="Рисунок 12" descr="210220163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065158" cy="2753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5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2744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2.Рассматривание альбома о национальных играх коренных жителей Севера.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7067128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Будем весело играть, </a:t>
            </a:r>
          </a:p>
          <a:p>
            <a:r>
              <a:rPr lang="ru-RU" dirty="0"/>
              <a:t>Зиму радостно встречать,</a:t>
            </a:r>
          </a:p>
          <a:p>
            <a:r>
              <a:rPr lang="ru-RU" dirty="0"/>
              <a:t>В игры разные играть.</a:t>
            </a:r>
          </a:p>
        </p:txBody>
      </p:sp>
      <p:pic>
        <p:nvPicPr>
          <p:cNvPr id="9" name="Объект 8" descr="SAM_1362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88211" y="1628775"/>
            <a:ext cx="2503669" cy="1860550"/>
          </a:xfrm>
          <a:prstGeom prst="rect">
            <a:avLst/>
          </a:prstGeom>
        </p:spPr>
      </p:pic>
      <p:pic>
        <p:nvPicPr>
          <p:cNvPr id="10" name="Объект 9" descr="SAM_1359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31809" y="1628775"/>
            <a:ext cx="2504487" cy="1860550"/>
          </a:xfrm>
          <a:prstGeom prst="rect">
            <a:avLst/>
          </a:prstGeom>
        </p:spPr>
      </p:pic>
      <p:pic>
        <p:nvPicPr>
          <p:cNvPr id="15" name="Рисунок 14" descr="SAM_136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331" y="3641725"/>
            <a:ext cx="2489549" cy="1860550"/>
          </a:xfrm>
          <a:prstGeom prst="rect">
            <a:avLst/>
          </a:prstGeom>
        </p:spPr>
      </p:pic>
      <p:pic>
        <p:nvPicPr>
          <p:cNvPr id="16" name="Рисунок 15" descr="SAM_136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1726"/>
            <a:ext cx="2520280" cy="186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80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3.Игровое задание «Мой снежный городок».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7067128" cy="6480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Любим мы зиму зато, что она</a:t>
            </a:r>
          </a:p>
          <a:p>
            <a:r>
              <a:rPr lang="ru-RU" dirty="0"/>
              <a:t>Много веселья для нас принесла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SAM_134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070938"/>
            <a:ext cx="3024336" cy="2142038"/>
          </a:xfrm>
          <a:prstGeom prst="rect">
            <a:avLst/>
          </a:prstGeom>
        </p:spPr>
      </p:pic>
      <p:pic>
        <p:nvPicPr>
          <p:cNvPr id="12" name="Рисунок 11" descr="SAM_134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1079188"/>
            <a:ext cx="3024336" cy="2133788"/>
          </a:xfrm>
          <a:prstGeom prst="rect">
            <a:avLst/>
          </a:prstGeom>
        </p:spPr>
      </p:pic>
      <p:pic>
        <p:nvPicPr>
          <p:cNvPr id="13" name="Рисунок 12" descr="SAM_134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893" y="3284985"/>
            <a:ext cx="3032988" cy="2088232"/>
          </a:xfrm>
          <a:prstGeom prst="rect">
            <a:avLst/>
          </a:prstGeom>
        </p:spPr>
      </p:pic>
      <p:pic>
        <p:nvPicPr>
          <p:cNvPr id="14" name="Рисунок 13" descr="SAM_134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4008" y="3284984"/>
            <a:ext cx="3024336" cy="2088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6920" y="116632"/>
            <a:ext cx="724204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4.Украшение тарелочек «Зимние узоры» (аппликация) для оформления участка.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7067128" cy="6480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Украшали целый день</a:t>
            </a:r>
          </a:p>
          <a:p>
            <a:r>
              <a:rPr lang="ru-RU" dirty="0"/>
              <a:t>Нам трудиться не лень.</a:t>
            </a:r>
          </a:p>
        </p:txBody>
      </p:sp>
      <p:pic>
        <p:nvPicPr>
          <p:cNvPr id="9" name="Рисунок 8" descr="SAM_12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3816424" cy="3024336"/>
          </a:xfrm>
          <a:prstGeom prst="rect">
            <a:avLst/>
          </a:prstGeom>
        </p:spPr>
      </p:pic>
      <p:pic>
        <p:nvPicPr>
          <p:cNvPr id="15" name="Рисунок 14" descr="SAM_133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952" y="105273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27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3464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Работа с родителями:                                                                    </a:t>
            </a:r>
            <a:br>
              <a:rPr lang="ru-RU" sz="2000" dirty="0"/>
            </a:br>
            <a:r>
              <a:rPr lang="ru-RU" sz="2000" dirty="0"/>
              <a:t>Совместная работа детей и родителей:</a:t>
            </a:r>
            <a:br>
              <a:rPr lang="ru-RU" sz="2000" dirty="0"/>
            </a:br>
            <a:r>
              <a:rPr lang="ru-RU" sz="2000" dirty="0"/>
              <a:t>1.Конкурс рисунков на тему «Зимняя прогулка с семьей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71048" y="6093296"/>
            <a:ext cx="7297296" cy="6579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 нам зима пришла, </a:t>
            </a:r>
          </a:p>
          <a:p>
            <a:r>
              <a:rPr lang="ru-RU" dirty="0"/>
              <a:t>Много игр нам принесла.</a:t>
            </a:r>
          </a:p>
        </p:txBody>
      </p:sp>
      <p:pic>
        <p:nvPicPr>
          <p:cNvPr id="9" name="Рисунок 8" descr="SAM_13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048" y="1484785"/>
            <a:ext cx="2976816" cy="2232248"/>
          </a:xfrm>
          <a:prstGeom prst="rect">
            <a:avLst/>
          </a:prstGeom>
        </p:spPr>
      </p:pic>
      <p:pic>
        <p:nvPicPr>
          <p:cNvPr id="10" name="Рисунок 9" descr="SAM_13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096344" cy="2232249"/>
          </a:xfrm>
          <a:prstGeom prst="rect">
            <a:avLst/>
          </a:prstGeom>
        </p:spPr>
      </p:pic>
      <p:pic>
        <p:nvPicPr>
          <p:cNvPr id="11" name="Рисунок 10" descr="SAM_135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048" y="3872270"/>
            <a:ext cx="2976816" cy="2217102"/>
          </a:xfrm>
          <a:prstGeom prst="rect">
            <a:avLst/>
          </a:prstGeom>
        </p:spPr>
      </p:pic>
      <p:pic>
        <p:nvPicPr>
          <p:cNvPr id="14" name="Рисунок 13" descr="SAM_135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872271"/>
            <a:ext cx="3096344" cy="2217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42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2.Конкурс </a:t>
            </a:r>
            <a:r>
              <a:rPr lang="ru-RU" sz="2000" dirty="0"/>
              <a:t>фотографий на тему «Прогулка на свежем воздухе»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5" y="5805264"/>
            <a:ext cx="8938174" cy="729952"/>
          </a:xfrm>
        </p:spPr>
        <p:txBody>
          <a:bodyPr>
            <a:normAutofit/>
          </a:bodyPr>
          <a:lstStyle/>
          <a:p>
            <a:r>
              <a:rPr lang="ru-RU" dirty="0"/>
              <a:t>Зимой в игры мы играем,</a:t>
            </a:r>
          </a:p>
          <a:p>
            <a:r>
              <a:rPr lang="ru-RU" dirty="0"/>
              <a:t>Мы здоровье укрепляем.</a:t>
            </a:r>
          </a:p>
        </p:txBody>
      </p:sp>
      <p:pic>
        <p:nvPicPr>
          <p:cNvPr id="12" name="Рисунок 11" descr="CAM066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3095625" cy="4126865"/>
          </a:xfrm>
          <a:prstGeom prst="rect">
            <a:avLst/>
          </a:prstGeom>
        </p:spPr>
      </p:pic>
      <p:pic>
        <p:nvPicPr>
          <p:cNvPr id="13" name="Рисунок 12" descr="IMG_20150102_1400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908720"/>
            <a:ext cx="2727960" cy="4546600"/>
          </a:xfrm>
          <a:prstGeom prst="rect">
            <a:avLst/>
          </a:prstGeom>
        </p:spPr>
      </p:pic>
      <p:pic>
        <p:nvPicPr>
          <p:cNvPr id="15" name="Рисунок 14" descr="г.Ноябрьск, ноябрь 2015 (2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908720"/>
            <a:ext cx="2817495" cy="3756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84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3.Изготовление цветных льдинок для украшения участка вместе с детьми.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7" y="5949280"/>
            <a:ext cx="7628575" cy="6579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Зима – веселая пора,</a:t>
            </a:r>
          </a:p>
          <a:p>
            <a:r>
              <a:rPr lang="ru-RU" dirty="0"/>
              <a:t>Чудес и радости полна.</a:t>
            </a:r>
          </a:p>
        </p:txBody>
      </p:sp>
      <p:pic>
        <p:nvPicPr>
          <p:cNvPr id="12" name="Рисунок 11" descr="IMG_0539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9390" y="1463646"/>
            <a:ext cx="4643120" cy="3677285"/>
          </a:xfrm>
          <a:prstGeom prst="rect">
            <a:avLst/>
          </a:prstGeom>
        </p:spPr>
      </p:pic>
      <p:pic>
        <p:nvPicPr>
          <p:cNvPr id="13" name="Рисунок 12" descr="IMG_0565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40490" y="1612236"/>
            <a:ext cx="4643121" cy="3380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6673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447</Words>
  <Application>Microsoft Office PowerPoint</Application>
  <PresentationFormat>Экран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Творческий проект в средней группе </vt:lpstr>
      <vt:lpstr>Слайд 2</vt:lpstr>
      <vt:lpstr>Работа с детьми:  1.Экскурсия в ледовый городок.</vt:lpstr>
      <vt:lpstr> 2.Рассматривание альбома о национальных играх коренных жителей Севера.</vt:lpstr>
      <vt:lpstr> 3.Игровое задание «Мой снежный городок».</vt:lpstr>
      <vt:lpstr> 4.Украшение тарелочек «Зимние узоры» (аппликация) для оформления участка.</vt:lpstr>
      <vt:lpstr>Работа с родителями:                                                                     Совместная работа детей и родителей: 1.Конкурс рисунков на тему «Зимняя прогулка с семьей».</vt:lpstr>
      <vt:lpstr>2.Конкурс фотографий на тему «Прогулка на свежем воздухе»</vt:lpstr>
      <vt:lpstr>3.Изготовление цветных льдинок для украшения участка вместе с детьми.</vt:lpstr>
      <vt:lpstr>4.Украшение тарелочек «Зимние фантазии»  (с использованием пластилина)  для оформления участка.</vt:lpstr>
      <vt:lpstr>5.Снежная постройка «Черепаха» (для метания колец).</vt:lpstr>
      <vt:lpstr>6.Постройка снежной печки, гнездышка (для метания снежков).</vt:lpstr>
      <vt:lpstr>7.Сказочный герой – крокодил (для развития движений: перешагивание, перепрыгивание).</vt:lpstr>
      <vt:lpstr>8.Постройка горки. Самая любимая детская забава – катание с горки.</vt:lpstr>
      <vt:lpstr>Постройка снежного городка</vt:lpstr>
      <vt:lpstr>Заключительный этап: готовые постройки, игры детей на оформленном участке.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в средней группе</dc:title>
  <dc:creator>Natasha</dc:creator>
  <cp:lastModifiedBy>Сергей</cp:lastModifiedBy>
  <cp:revision>15</cp:revision>
  <dcterms:created xsi:type="dcterms:W3CDTF">2016-02-23T07:27:30Z</dcterms:created>
  <dcterms:modified xsi:type="dcterms:W3CDTF">2016-02-26T16:59:01Z</dcterms:modified>
</cp:coreProperties>
</file>