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alt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</a:t>
            </a:r>
            <a:r>
              <a:rPr lang="ru-RU" alt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учреждение </a:t>
            </a:r>
            <a:r>
              <a:rPr lang="ru-RU" alt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ребенка» детский сад № 178</a:t>
            </a:r>
            <a:br>
              <a:rPr lang="ru-RU" alt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Магнитогорска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2393280"/>
          </a:xfrm>
        </p:spPr>
        <p:txBody>
          <a:bodyPr>
            <a:normAutofit fontScale="62500" lnSpcReduction="20000"/>
          </a:bodyPr>
          <a:lstStyle/>
          <a:p>
            <a:r>
              <a:rPr lang="ru-RU" sz="5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ИЗО- уголка в группе раннего возраста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sz="2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Панова </a:t>
            </a:r>
            <a:r>
              <a:rPr lang="ru-RU" sz="2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</a:t>
            </a:r>
          </a:p>
          <a:p>
            <a:pPr algn="r"/>
            <a:r>
              <a:rPr lang="ru-RU" sz="2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Дмитриевна</a:t>
            </a:r>
            <a:endParaRPr lang="ru-RU" sz="29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4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Имеются альбомы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схемами для лепки и рисования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" y="1628800"/>
            <a:ext cx="7712149" cy="482453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для работы с пластилином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Play -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Doh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340768"/>
            <a:ext cx="4462771" cy="25103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77" y="4005064"/>
            <a:ext cx="4462771" cy="2510308"/>
          </a:xfrm>
        </p:spPr>
      </p:pic>
    </p:spTree>
    <p:extLst>
      <p:ext uri="{BB962C8B-B14F-4D97-AF65-F5344CB8AC3E}">
        <p14:creationId xmlns:p14="http://schemas.microsoft.com/office/powerpoint/2010/main" val="28618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338328"/>
            <a:ext cx="3250704" cy="36667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Детям очень нравятся творческие занятия в нашей группе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484784"/>
            <a:ext cx="4869113" cy="51125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21088"/>
            <a:ext cx="2448272" cy="2160238"/>
          </a:xfrm>
        </p:spPr>
      </p:pic>
    </p:spTree>
    <p:extLst>
      <p:ext uri="{BB962C8B-B14F-4D97-AF65-F5344CB8AC3E}">
        <p14:creationId xmlns:p14="http://schemas.microsoft.com/office/powerpoint/2010/main" val="12721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806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творческого потенциала детей средствами традиционных и нетрадиционных техник изобразительного искусства (рисования, лепки).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интереса к эстетической стороне окружающего мира, его предметам и явлениям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интереса к произведениям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искусства,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устойчивого интереса к творческой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эстетических чувств, художественного восприятия и образных представлений, воображения 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фантазии.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7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уголок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находится в хорошо освещенном месте, что соответствует требованиям ФГОС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4"/>
          </a:xfrm>
        </p:spPr>
      </p:pic>
    </p:spTree>
    <p:extLst>
      <p:ext uri="{BB962C8B-B14F-4D97-AF65-F5344CB8AC3E}">
        <p14:creationId xmlns:p14="http://schemas.microsoft.com/office/powerpoint/2010/main" val="41503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08104" y="332656"/>
            <a:ext cx="3189040" cy="3960440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Материалы в уголке изодеятельности в 1 младшей группе доступны для самостоятельной деятельности детей. Пространство организовано так, чтобы одновременно могли действовать двое детей и взрослый. Все материалы и оборудование безопасны и привлекательны для малышей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789540" cy="463969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509120"/>
            <a:ext cx="2447255" cy="2215219"/>
          </a:xfrm>
        </p:spPr>
      </p:pic>
    </p:spTree>
    <p:extLst>
      <p:ext uri="{BB962C8B-B14F-4D97-AF65-F5344CB8AC3E}">
        <p14:creationId xmlns:p14="http://schemas.microsoft.com/office/powerpoint/2010/main" val="20906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29614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атериалы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оборудование в уголке изодеятельности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916832"/>
            <a:ext cx="4176464" cy="4464496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Карандаши цветные в отдельных подставках,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коробках,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Листы </a:t>
            </a:r>
            <a:r>
              <a:rPr lang="ru-RU" sz="1800" dirty="0">
                <a:solidFill>
                  <a:schemeClr val="tx1"/>
                </a:solidFill>
              </a:rPr>
              <a:t>белой и цветной бумаги разной формы и </a:t>
            </a:r>
            <a:r>
              <a:rPr lang="ru-RU" sz="1800" dirty="0" smtClean="0">
                <a:solidFill>
                  <a:schemeClr val="tx1"/>
                </a:solidFill>
              </a:rPr>
              <a:t>размера,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Кисточки для рисования, гуашь, банки для </a:t>
            </a:r>
            <a:r>
              <a:rPr lang="ru-RU" sz="1800" dirty="0" smtClean="0">
                <a:solidFill>
                  <a:schemeClr val="tx1"/>
                </a:solidFill>
              </a:rPr>
              <a:t>воды,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К</a:t>
            </a:r>
            <a:r>
              <a:rPr lang="ru-RU" sz="1800" dirty="0" smtClean="0">
                <a:solidFill>
                  <a:schemeClr val="tx1"/>
                </a:solidFill>
              </a:rPr>
              <a:t>источки </a:t>
            </a:r>
            <a:r>
              <a:rPr lang="ru-RU" sz="1800" dirty="0">
                <a:solidFill>
                  <a:schemeClr val="tx1"/>
                </a:solidFill>
              </a:rPr>
              <a:t>для клея, баночки для клея, формы, оставшиеся после занятия аппликацией (в расчете, примерно, на 4-5 детей</a:t>
            </a:r>
            <a:r>
              <a:rPr lang="ru-RU" sz="1800" dirty="0" smtClean="0">
                <a:solidFill>
                  <a:schemeClr val="tx1"/>
                </a:solidFill>
              </a:rPr>
              <a:t>),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Пластилин </a:t>
            </a:r>
            <a:r>
              <a:rPr lang="ru-RU" sz="1800" dirty="0">
                <a:solidFill>
                  <a:schemeClr val="tx1"/>
                </a:solidFill>
              </a:rPr>
              <a:t>в виде шариков, </a:t>
            </a:r>
            <a:r>
              <a:rPr lang="ru-RU" sz="1800" dirty="0" smtClean="0">
                <a:solidFill>
                  <a:schemeClr val="tx1"/>
                </a:solidFill>
              </a:rPr>
              <a:t>доски, формочки</a:t>
            </a:r>
            <a:r>
              <a:rPr lang="ru-RU" sz="1800" dirty="0">
                <a:solidFill>
                  <a:schemeClr val="tx1"/>
                </a:solidFill>
              </a:rPr>
              <a:t>, обводки, </a:t>
            </a:r>
            <a:r>
              <a:rPr lang="ru-RU" sz="1800" dirty="0" smtClean="0">
                <a:solidFill>
                  <a:schemeClr val="tx1"/>
                </a:solidFill>
              </a:rPr>
              <a:t>скатки,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Кинетический </a:t>
            </a:r>
            <a:r>
              <a:rPr lang="ru-RU" sz="1800" dirty="0">
                <a:solidFill>
                  <a:schemeClr val="tx1"/>
                </a:solidFill>
              </a:rPr>
              <a:t>песок основных </a:t>
            </a:r>
            <a:r>
              <a:rPr lang="ru-RU" sz="1800" dirty="0" smtClean="0">
                <a:solidFill>
                  <a:schemeClr val="tx1"/>
                </a:solidFill>
              </a:rPr>
              <a:t>цветов.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88840"/>
            <a:ext cx="3312368" cy="4071452"/>
          </a:xfrm>
        </p:spPr>
      </p:pic>
    </p:spTree>
    <p:extLst>
      <p:ext uri="{BB962C8B-B14F-4D97-AF65-F5344CB8AC3E}">
        <p14:creationId xmlns:p14="http://schemas.microsoft.com/office/powerpoint/2010/main" val="40533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3322712" cy="125272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Материалы и оборудование в уголке изодеятельности: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916832"/>
            <a:ext cx="2887233" cy="420964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Гуашь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рисования кистью и пальчиками,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Бумага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картон различного формата,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артинки-раскраски,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Штампики,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Глина для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малышей.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56" y="260648"/>
            <a:ext cx="4668226" cy="6480720"/>
          </a:xfrm>
        </p:spPr>
      </p:pic>
    </p:spTree>
    <p:extLst>
      <p:ext uri="{BB962C8B-B14F-4D97-AF65-F5344CB8AC3E}">
        <p14:creationId xmlns:p14="http://schemas.microsoft.com/office/powerpoint/2010/main" val="3731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Материалы и оборудование в уголке изодеятельности: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132856"/>
            <a:ext cx="3391289" cy="399362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Пластилин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стеки,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Штампики,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ечатки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трафареты,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закрепление цветов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оттенков.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но 2 3"/>
          <p:cNvSpPr/>
          <p:nvPr/>
        </p:nvSpPr>
        <p:spPr>
          <a:xfrm>
            <a:off x="6948264" y="3356992"/>
            <a:ext cx="1224136" cy="93610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08" y="2679700"/>
            <a:ext cx="3395933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4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в нашем уголке имеются деревянные игрушки для росписи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соответствии с возрастом детей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600400" cy="480053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624616" cy="4832822"/>
          </a:xfrm>
        </p:spPr>
      </p:pic>
    </p:spTree>
    <p:extLst>
      <p:ext uri="{BB962C8B-B14F-4D97-AF65-F5344CB8AC3E}">
        <p14:creationId xmlns:p14="http://schemas.microsoft.com/office/powerpoint/2010/main" val="35869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Разделение стола творчества по гендерному признаку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59" y="1556792"/>
            <a:ext cx="3816425" cy="1080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Зона для </a:t>
            </a:r>
            <a:r>
              <a:rPr lang="ru-RU" dirty="0" smtClean="0"/>
              <a:t>девочек (трафареты-куклы, раскраски </a:t>
            </a:r>
            <a:r>
              <a:rPr lang="ru-RU" dirty="0" smtClean="0"/>
              <a:t>для девочек)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1628800"/>
            <a:ext cx="3751328" cy="93610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Зона для </a:t>
            </a:r>
            <a:r>
              <a:rPr lang="ru-RU" dirty="0" smtClean="0"/>
              <a:t>мальчиков (трафареты-машинки, раскраски для мальчиков)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40842"/>
            <a:ext cx="3822700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40841"/>
            <a:ext cx="3822700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4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</TotalTime>
  <Words>320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Муниципальное дошкольное образовательное  учреждение «Центр развития ребенка» детский сад № 178 г. Магнитогорска</vt:lpstr>
      <vt:lpstr>Цель:</vt:lpstr>
      <vt:lpstr>ИЗО – уголок находится в хорошо освещенном месте, что соответствует требованиям ФГОС</vt:lpstr>
      <vt:lpstr>Материалы в уголке изодеятельности в 1 младшей группе доступны для самостоятельной деятельности детей. Пространство организовано так, чтобы одновременно могли действовать двое детей и взрослый. Все материалы и оборудование безопасны и привлекательны для малышей.</vt:lpstr>
      <vt:lpstr>Материалы и оборудование в уголке изодеятельности:</vt:lpstr>
      <vt:lpstr>Материалы и оборудование в уголке изодеятельности:</vt:lpstr>
      <vt:lpstr>Материалы и оборудование в уголке изодеятельности:</vt:lpstr>
      <vt:lpstr>Также в нашем уголке имеются деревянные игрушки для росписи, в соответствии с возрастом детей</vt:lpstr>
      <vt:lpstr>Разделение стола творчества по гендерному признаку</vt:lpstr>
      <vt:lpstr>Имеются альбомы со схемами для лепки и рисования</vt:lpstr>
      <vt:lpstr>Формы для работы с пластилином Play -Doh</vt:lpstr>
      <vt:lpstr>Детям очень нравятся творческие занятия в нашей группе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 учреждение «Центр развития ребенка» детский сад № 178 г. Магнитогорска</dc:title>
  <dc:creator>178</dc:creator>
  <cp:lastModifiedBy>Людмила</cp:lastModifiedBy>
  <cp:revision>12</cp:revision>
  <dcterms:created xsi:type="dcterms:W3CDTF">2020-04-02T04:10:41Z</dcterms:created>
  <dcterms:modified xsi:type="dcterms:W3CDTF">2020-08-19T09:05:57Z</dcterms:modified>
</cp:coreProperties>
</file>