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69" r:id="rId17"/>
    <p:sldId id="273" r:id="rId18"/>
    <p:sldId id="274" r:id="rId19"/>
    <p:sldId id="275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C3C25-9672-4A2C-BD0D-B16C076CB493}" type="datetimeFigureOut">
              <a:rPr lang="ru-RU" smtClean="0"/>
              <a:t>05.05.2019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10CB4-DAA9-4FAD-8634-4B9942B5220E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3.bp.blogspot.com/-ciBHI6_1z_g/Ut0HwqHL6tI/AAAAAAAAASg/-ZRyWAbIyFU/s1600/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rinasorokina.ru/wp-content/uploads/2012/05/oformlenie-1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55" y="3933056"/>
            <a:ext cx="2948179" cy="293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arinasorokina.ru/wp-content/uploads/2012/05/oformlenie-1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"/>
            <a:ext cx="2123728" cy="21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1700808"/>
            <a:ext cx="374441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Тверская область, Калининский район, с. Медное</a:t>
            </a:r>
          </a:p>
          <a:p>
            <a:r>
              <a:rPr lang="ru-RU" sz="1600" dirty="0"/>
              <a:t>Муниципальное дошкольное образовательное учреждение «</a:t>
            </a:r>
            <a:r>
              <a:rPr lang="ru-RU" sz="1600" dirty="0" err="1"/>
              <a:t>Медновский</a:t>
            </a:r>
            <a:r>
              <a:rPr lang="ru-RU" sz="1600" dirty="0"/>
              <a:t> детский сад</a:t>
            </a:r>
            <a:r>
              <a:rPr lang="ru-RU" sz="1600" dirty="0" smtClean="0"/>
              <a:t>»</a:t>
            </a:r>
          </a:p>
          <a:p>
            <a:endParaRPr lang="ru-RU" sz="1600" dirty="0"/>
          </a:p>
          <a:p>
            <a:r>
              <a:rPr lang="ru-RU" sz="1600" dirty="0"/>
              <a:t>Творческий проект в младшей группе:</a:t>
            </a:r>
          </a:p>
          <a:p>
            <a:r>
              <a:rPr lang="ru-RU" sz="1600" dirty="0"/>
              <a:t>           </a:t>
            </a:r>
            <a:r>
              <a:rPr lang="ru-RU" sz="1600" dirty="0" smtClean="0"/>
              <a:t>     </a:t>
            </a:r>
            <a:r>
              <a:rPr lang="ru-RU" sz="1600" dirty="0"/>
              <a:t>«Весёлые матрёшки</a:t>
            </a:r>
            <a:r>
              <a:rPr lang="ru-RU" sz="1600" dirty="0" smtClean="0"/>
              <a:t>»</a:t>
            </a:r>
          </a:p>
          <a:p>
            <a:endParaRPr lang="ru-RU" sz="1600" dirty="0"/>
          </a:p>
          <a:p>
            <a:r>
              <a:rPr lang="ru-RU" sz="1600" dirty="0" smtClean="0"/>
              <a:t>                     Воспитатели: </a:t>
            </a:r>
            <a:r>
              <a:rPr lang="ru-RU" sz="1600" dirty="0"/>
              <a:t>Демидова </a:t>
            </a:r>
            <a:r>
              <a:rPr lang="ru-RU" sz="1600" dirty="0" smtClean="0"/>
              <a:t>Оксана                          Александровна</a:t>
            </a:r>
          </a:p>
          <a:p>
            <a:r>
              <a:rPr lang="ru-RU" sz="1600" dirty="0" smtClean="0"/>
              <a:t>Пшеничная Ирина Анатольевна</a:t>
            </a:r>
          </a:p>
          <a:p>
            <a:endParaRPr lang="ru-RU" sz="1600" dirty="0"/>
          </a:p>
          <a:p>
            <a:r>
              <a:rPr lang="ru-RU" sz="1600" dirty="0"/>
              <a:t>                                    2019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26064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Лепка на тему: «Украсим матрёшку»</a:t>
            </a:r>
          </a:p>
        </p:txBody>
      </p:sp>
      <p:pic>
        <p:nvPicPr>
          <p:cNvPr id="5" name="Рисунок 4" descr="C:\Users\79038\Desktop\м.о. масленица\фото последние масленица сочи\CIMG16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85" y="1580840"/>
            <a:ext cx="6786215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23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-9104"/>
            <a:ext cx="7160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Аппликация с помощью наклеек </a:t>
            </a:r>
            <a:r>
              <a:rPr lang="ru-RU" dirty="0" smtClean="0"/>
              <a:t>: </a:t>
            </a:r>
            <a:r>
              <a:rPr lang="ru-RU" dirty="0"/>
              <a:t>«Наряди матрёшку» - продолжать закреплять умение аккуратно приклеивать детали аппликации</a:t>
            </a:r>
          </a:p>
        </p:txBody>
      </p:sp>
      <p:pic>
        <p:nvPicPr>
          <p:cNvPr id="5" name="Рисунок 4" descr="C:\Users\79038\Desktop\м.о. масленица\фото последние масленица сочи\CIMG16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226"/>
            <a:ext cx="4841999" cy="318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038\Desktop\м.о. масленица\фото последние масленица сочи\CIMG17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99" y="3284984"/>
            <a:ext cx="4355976" cy="3630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1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27376" y="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Пальчиковая </a:t>
            </a:r>
            <a:r>
              <a:rPr lang="ru-RU" dirty="0" smtClean="0"/>
              <a:t>игра: </a:t>
            </a:r>
            <a:r>
              <a:rPr lang="ru-RU" dirty="0"/>
              <a:t>«Подружки - матрёшки » </a:t>
            </a:r>
          </a:p>
        </p:txBody>
      </p:sp>
      <p:pic>
        <p:nvPicPr>
          <p:cNvPr id="7" name="Рисунок 6" descr="C:\Users\79038\Desktop\м.о. масленица\фото последние масленица сочи\CIMG16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10" y="3075848"/>
            <a:ext cx="5109790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79038\Desktop\м.о. масленица\фото последние масленица сочи\CIMG18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8" y="646331"/>
            <a:ext cx="4577688" cy="3214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3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0"/>
            <a:ext cx="6948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Танец  </a:t>
            </a:r>
            <a:r>
              <a:rPr lang="ru-RU" sz="1200" dirty="0"/>
              <a:t>«Матрёшки </a:t>
            </a:r>
            <a:r>
              <a:rPr lang="ru-RU" sz="1200" dirty="0" smtClean="0"/>
              <a:t> </a:t>
            </a:r>
            <a:r>
              <a:rPr lang="ru-RU" sz="1200" dirty="0"/>
              <a:t>» - повторять движения в соответствии с текстом</a:t>
            </a:r>
            <a:br>
              <a:rPr lang="ru-RU" sz="1200" dirty="0"/>
            </a:br>
            <a:r>
              <a:rPr lang="ru-RU" sz="1200" dirty="0"/>
              <a:t> развитие музыкального слуха, воспитывать интерес к выполнению танцевальных движений</a:t>
            </a:r>
          </a:p>
          <a:p>
            <a:endParaRPr lang="ru-RU" sz="1200" dirty="0"/>
          </a:p>
        </p:txBody>
      </p:sp>
      <p:pic>
        <p:nvPicPr>
          <p:cNvPr id="5" name="Рисунок 4" descr="C:\Users\79038\Desktop\м.о. масленица\8 марта матрёшка\CIMG19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268761"/>
            <a:ext cx="7236296" cy="558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7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1272" y="0"/>
            <a:ext cx="6552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 </a:t>
            </a:r>
          </a:p>
          <a:p>
            <a:r>
              <a:rPr lang="ru-RU" sz="1400" dirty="0"/>
              <a:t>Работа с </a:t>
            </a:r>
            <a:r>
              <a:rPr lang="ru-RU" sz="1400" dirty="0" err="1"/>
              <a:t>Лэпбуком</a:t>
            </a:r>
            <a:r>
              <a:rPr lang="ru-RU" sz="1400" dirty="0"/>
              <a:t> :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Рассматривание иллюстраций – "Такие разные матрёшки"</a:t>
            </a:r>
          </a:p>
          <a:p>
            <a:endParaRPr lang="ru-RU" sz="1400" dirty="0"/>
          </a:p>
        </p:txBody>
      </p:sp>
      <p:pic>
        <p:nvPicPr>
          <p:cNvPr id="5" name="Рисунок 4" descr="C:\Users\79038\Desktop\м.о. масленица\фото последние масленица сочи\CIMG19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92" y="2484864"/>
            <a:ext cx="5848188" cy="43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038\Desktop\м.о. масленица\фото последние масленица сочи\CIMG19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" y="900744"/>
            <a:ext cx="5498944" cy="346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7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408" y="459566"/>
            <a:ext cx="7776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П/игра «Матрёшка в гостях у ребят» - побуждать детей активно участвовать в музыкально-ритмической деятельности</a:t>
            </a:r>
          </a:p>
          <a:p>
            <a:r>
              <a:rPr lang="ru-RU" sz="1400" dirty="0" smtClean="0"/>
              <a:t>Танец:  </a:t>
            </a:r>
            <a:r>
              <a:rPr lang="ru-RU" sz="1400" dirty="0"/>
              <a:t>« В ложки бей</a:t>
            </a:r>
            <a:r>
              <a:rPr lang="ru-RU" sz="1400" dirty="0" smtClean="0"/>
              <a:t>, бей, бей</a:t>
            </a:r>
            <a:r>
              <a:rPr lang="ru-RU" sz="1400" dirty="0"/>
              <a:t>!»</a:t>
            </a:r>
          </a:p>
          <a:p>
            <a:endParaRPr lang="ru-RU" sz="1400" dirty="0"/>
          </a:p>
        </p:txBody>
      </p:sp>
      <p:pic>
        <p:nvPicPr>
          <p:cNvPr id="5" name="Рисунок 4" descr="C:\Users\79038\Desktop\м.о. масленица\фото последние масленица сочи\CIMG19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1037"/>
            <a:ext cx="7434287" cy="5413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44624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/>
              <a:t>III. </a:t>
            </a:r>
            <a:r>
              <a:rPr lang="ru-RU" sz="1400" b="1" dirty="0" smtClean="0"/>
              <a:t>Заключительный</a:t>
            </a:r>
            <a:endParaRPr lang="ru-RU" sz="1400" dirty="0"/>
          </a:p>
          <a:p>
            <a:r>
              <a:rPr lang="ru-RU" sz="1400" dirty="0" smtClean="0"/>
              <a:t> Итоговое  </a:t>
            </a:r>
            <a:r>
              <a:rPr lang="ru-RU" sz="1400" dirty="0"/>
              <a:t>мероприятие: </a:t>
            </a:r>
          </a:p>
          <a:p>
            <a:r>
              <a:rPr lang="ru-RU" sz="1400" dirty="0"/>
              <a:t>Фольклорный праздник « Как у наших у ворот» с участием родителей и детей </a:t>
            </a:r>
            <a:r>
              <a:rPr lang="ru-RU" sz="1400" dirty="0" smtClean="0"/>
              <a:t>. Танец «Матрёшки - крошки» в исполнении Мамочек и дочек первой младшей группы.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5" name="Рисунок 4" descr="C:\Users\79038\Desktop\м.о. масленица\фото последние масленица сочи\CIMG18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6" y="1516469"/>
            <a:ext cx="7794327" cy="5341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0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79038\Desktop\м.о. масленица\фото последние масленица сочи\CIMG18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0"/>
            <a:ext cx="7137977" cy="50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59832" y="544522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– Весёлые Матрёшки!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4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79038\Desktop\м.о. масленица\фото последние масленица сочи\CIMG17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7146255" cy="5341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0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79038\Desktop\м.о. масленица\фото последние масленица сочи\CIMG17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-40322"/>
            <a:ext cx="7218262" cy="5269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0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476672"/>
            <a:ext cx="5472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Актуальность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Игрушка является важной и неотъемлемой частью жизни дошкольника. Матрёшка – яркая и самобытная игрушка, знакомя детей с матрёшкой, мы знакомим их с культурой русского народа, его традициями. Во время игры с матрёшкой формируется эстетический вкус, познавательные способности ребёнка, развивается воображение. Актуальностью проекта является развитие творческих способностей детей и приобщение их к русской культуре через знакомство с матрёшкой.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Тематическое поле: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Художественное творчество, народная культура и традиции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Цели проекта: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-Знакомство с матрёшкой</a:t>
            </a:r>
            <a:br>
              <a:rPr lang="ru-RU" sz="1200" dirty="0"/>
            </a:br>
            <a:r>
              <a:rPr lang="ru-RU" sz="1200" dirty="0"/>
              <a:t>-Развитие творческих способностей </a:t>
            </a:r>
            <a:br>
              <a:rPr lang="ru-RU" sz="1200" dirty="0"/>
            </a:br>
            <a:r>
              <a:rPr lang="ru-RU" sz="1200" dirty="0"/>
              <a:t>-Приобщение к народной культуре</a:t>
            </a:r>
            <a:br>
              <a:rPr lang="ru-RU" sz="1200" dirty="0"/>
            </a:br>
            <a:r>
              <a:rPr lang="ru-RU" sz="1200" dirty="0"/>
              <a:t>-Расширение словарного запаса</a:t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dirty="0"/>
              <a:t>Задачи проекта: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-Познакомить с русской народной игрушкой </a:t>
            </a:r>
            <a:br>
              <a:rPr lang="ru-RU" sz="1200" dirty="0"/>
            </a:br>
            <a:r>
              <a:rPr lang="ru-RU" sz="1200" dirty="0"/>
              <a:t>-Формировать интерес к русской народной игрушке «Матрёшке»</a:t>
            </a:r>
            <a:br>
              <a:rPr lang="ru-RU" sz="1200" dirty="0"/>
            </a:br>
            <a:r>
              <a:rPr lang="ru-RU" sz="1200" dirty="0"/>
              <a:t>-Формировать интерес к народной культуре и традициям</a:t>
            </a:r>
            <a:br>
              <a:rPr lang="ru-RU" sz="1200" dirty="0"/>
            </a:br>
            <a:r>
              <a:rPr lang="ru-RU" sz="1200" dirty="0"/>
              <a:t>-Развивать творческие способности детей и родителей</a:t>
            </a:r>
            <a:br>
              <a:rPr lang="ru-RU" sz="1200" dirty="0"/>
            </a:br>
            <a:r>
              <a:rPr lang="ru-RU" sz="1200" dirty="0"/>
              <a:t>-Создать условия развития творческих способностей детей</a:t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1369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79038\Desktop\м.о. масленица\фото последние масленица сочи\CIMG17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69" y="3457"/>
            <a:ext cx="7019231" cy="515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61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-99392"/>
            <a:ext cx="691276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Работа с родителями:</a:t>
            </a:r>
            <a:r>
              <a:rPr lang="ru-RU" dirty="0"/>
              <a:t> репетиция танца, примерка костюмов, участие в конкурсе блинов, в выставке рисунков на тему: «</a:t>
            </a:r>
            <a:r>
              <a:rPr lang="ru-RU" dirty="0" err="1"/>
              <a:t>Матрёшечка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Итоги проекта: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 ходе проекта дети познакомились с русской народной игрушкой Матрёшкой, некоторыми техниками нетрадиционного рисования, у детей расширился словарный запас. Появился более устойчивый интерес к народному  творчеству, интерес к русской культуре через знакомство с матрёшкой. Вместе с воспитателями и родителями,  дети   готовились к выступлению на фольклорном празднике  « Как у наших у ворот».</a:t>
            </a:r>
            <a:br>
              <a:rPr lang="ru-RU" dirty="0"/>
            </a:br>
            <a:r>
              <a:rPr lang="ru-RU" dirty="0"/>
              <a:t>Дочки   с мамами с  большим успехом станцевали танец «</a:t>
            </a:r>
            <a:r>
              <a:rPr lang="ru-RU" dirty="0" smtClean="0"/>
              <a:t>Матрёшки - крошки» </a:t>
            </a:r>
            <a:r>
              <a:rPr lang="ru-RU" dirty="0"/>
              <a:t>. </a:t>
            </a:r>
          </a:p>
          <a:p>
            <a:r>
              <a:rPr lang="ru-RU" dirty="0"/>
              <a:t> Дети с большим удовольствием  участвовали в реализации проекта, проявляли инициативу и творческий подход в играх и художественно - творческой деятельности.</a:t>
            </a:r>
            <a:br>
              <a:rPr lang="ru-RU" dirty="0"/>
            </a:br>
            <a:r>
              <a:rPr lang="ru-RU" dirty="0"/>
              <a:t>Родители стали больше интересоваться жизнью детей в группе, проявлять инициативу, пополнять развивающую среду.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42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3.slideserve.com/5379518/slide22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6108171" cy="4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8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692696"/>
            <a:ext cx="525658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Участники проекта: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воспитатели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дети  младшей группы</a:t>
            </a:r>
            <a:br>
              <a:rPr lang="ru-RU" sz="1400" dirty="0"/>
            </a:br>
            <a:r>
              <a:rPr lang="ru-RU" sz="1400" dirty="0"/>
              <a:t>родители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Вид проекта:</a:t>
            </a:r>
            <a:br>
              <a:rPr lang="ru-RU" sz="1400" b="1" dirty="0"/>
            </a:br>
            <a:r>
              <a:rPr lang="ru-RU" sz="1400" dirty="0"/>
              <a:t>групповой</a:t>
            </a:r>
            <a:br>
              <a:rPr lang="ru-RU" sz="1400" dirty="0"/>
            </a:br>
            <a:r>
              <a:rPr lang="ru-RU" sz="1400" dirty="0"/>
              <a:t>долгосрочный , 4 недели</a:t>
            </a:r>
            <a:br>
              <a:rPr lang="ru-RU" sz="1400" dirty="0"/>
            </a:br>
            <a:r>
              <a:rPr lang="ru-RU" sz="1400" dirty="0" smtClean="0"/>
              <a:t>творческий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I этап проекта</a:t>
            </a:r>
            <a:br>
              <a:rPr lang="ru-RU" sz="1400" b="1" dirty="0"/>
            </a:br>
            <a:r>
              <a:rPr lang="ru-RU" sz="1400" b="1" dirty="0"/>
              <a:t>(основные шаги по реализации проекта</a:t>
            </a:r>
            <a:r>
              <a:rPr lang="ru-RU" sz="1400" b="1" dirty="0" smtClean="0"/>
              <a:t>)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Описание продукта:</a:t>
            </a:r>
            <a:r>
              <a:rPr lang="ru-RU" sz="1400" dirty="0"/>
              <a:t> Создание </a:t>
            </a:r>
            <a:r>
              <a:rPr lang="ru-RU" sz="1400" dirty="0" err="1"/>
              <a:t>лэпбука</a:t>
            </a:r>
            <a:r>
              <a:rPr lang="ru-RU" sz="1400" dirty="0"/>
              <a:t> « Русская матрёшка</a:t>
            </a:r>
            <a:r>
              <a:rPr lang="ru-RU" sz="1400" dirty="0" smtClean="0"/>
              <a:t>», </a:t>
            </a:r>
            <a:r>
              <a:rPr lang="ru-RU" sz="1400" dirty="0"/>
              <a:t>создание в группе центра «</a:t>
            </a:r>
            <a:r>
              <a:rPr lang="ru-RU" sz="1400" dirty="0" err="1"/>
              <a:t>Матрёшечки</a:t>
            </a:r>
            <a:r>
              <a:rPr lang="ru-RU" sz="1400" dirty="0"/>
              <a:t>» , «Русская изба</a:t>
            </a:r>
            <a:r>
              <a:rPr lang="ru-RU" sz="1400" dirty="0" smtClean="0"/>
              <a:t>», </a:t>
            </a:r>
            <a:r>
              <a:rPr lang="ru-RU" sz="1400" dirty="0"/>
              <a:t>оформление на окне «Весна – матрёшка</a:t>
            </a:r>
            <a:r>
              <a:rPr lang="ru-RU" sz="1400" dirty="0" smtClean="0"/>
              <a:t>»; </a:t>
            </a:r>
            <a:r>
              <a:rPr lang="ru-RU" sz="1400" dirty="0"/>
              <a:t>Создание ширмы для  выставки «</a:t>
            </a:r>
            <a:r>
              <a:rPr lang="ru-RU" sz="1400" dirty="0" err="1"/>
              <a:t>Матрёшечки</a:t>
            </a:r>
            <a:r>
              <a:rPr lang="ru-RU" sz="1400" dirty="0" smtClean="0"/>
              <a:t>»,куклы-матрёшки из платков ,русская гармошка; </a:t>
            </a:r>
            <a:r>
              <a:rPr lang="ru-RU" sz="1400" dirty="0"/>
              <a:t>пошив сарафанов  для детей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7177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693" y="839341"/>
            <a:ext cx="6864085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1394" y="719138"/>
            <a:ext cx="5753104" cy="4314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9391" y="2224122"/>
            <a:ext cx="5295861" cy="39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22104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79038\Desktop\м.о. масленица\фото последние масленица сочи\CIMG18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704"/>
            <a:ext cx="7092280" cy="4855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2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116632"/>
            <a:ext cx="6336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Ожидаемый результат: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Возникновение у детей интереса к русской культуре, интерес к творчеству, умение использовать нетрадиционные и бросовые материалы в собственном творчестве. Родители станут активнее участвовать в жизни детского сада</a:t>
            </a:r>
            <a:r>
              <a:rPr lang="ru-RU" sz="1400" dirty="0" smtClean="0"/>
              <a:t>.</a:t>
            </a:r>
          </a:p>
          <a:p>
            <a:endParaRPr lang="ru-RU" sz="1400" dirty="0" smtClean="0"/>
          </a:p>
          <a:p>
            <a:r>
              <a:rPr lang="en-US" sz="1400" b="1" dirty="0" smtClean="0"/>
              <a:t>II </a:t>
            </a:r>
            <a:r>
              <a:rPr lang="ru-RU" sz="1400" b="1" dirty="0"/>
              <a:t>этап проекта (основной)</a:t>
            </a:r>
            <a:endParaRPr lang="ru-RU" sz="1400" dirty="0"/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Беседа: «Знакомство с матрёшкой» познакомить детей с русской народной игрушкой.</a:t>
            </a:r>
          </a:p>
          <a:p>
            <a:endParaRPr lang="ru-RU" sz="1400" dirty="0"/>
          </a:p>
        </p:txBody>
      </p:sp>
      <p:pic>
        <p:nvPicPr>
          <p:cNvPr id="5" name="Рисунок 4" descr="C:\Users\79038\Desktop\м.о. масленица\фото последние масленица сочи\CIMG15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36912"/>
            <a:ext cx="5383464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6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46365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Рисование на тему : «Украсим </a:t>
            </a:r>
            <a:r>
              <a:rPr lang="ru-RU" sz="1200" dirty="0" smtClean="0"/>
              <a:t>сарафан » </a:t>
            </a:r>
            <a:r>
              <a:rPr lang="ru-RU" sz="1200" dirty="0"/>
              <a:t>- развитие творческих способностей.</a:t>
            </a:r>
          </a:p>
          <a:p>
            <a:endParaRPr lang="ru-RU" sz="1200" dirty="0"/>
          </a:p>
        </p:txBody>
      </p:sp>
      <p:pic>
        <p:nvPicPr>
          <p:cNvPr id="5" name="Рисунок 4" descr="C:\Users\79038\Desktop\м.о. масленица\фото последние масленица сочи\CIMG15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144"/>
            <a:ext cx="5564996" cy="325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038\Desktop\м.о. масленица\фото последние масленица сочи\CIMG15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932040" cy="35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8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Microsoft PowerPoint (2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214</TotalTime>
  <Words>149</Words>
  <Application>Microsoft Office PowerPoint</Application>
  <PresentationFormat>Экран (4:3)</PresentationFormat>
  <Paragraphs>33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Презентация Microsoft PowerPoint (2)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79038000275</dc:creator>
  <cp:lastModifiedBy>79038000275</cp:lastModifiedBy>
  <cp:revision>13</cp:revision>
  <dcterms:created xsi:type="dcterms:W3CDTF">2019-05-05T10:37:11Z</dcterms:created>
  <dcterms:modified xsi:type="dcterms:W3CDTF">2019-05-05T14:17:59Z</dcterms:modified>
</cp:coreProperties>
</file>