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71" r:id="rId5"/>
    <p:sldId id="264" r:id="rId6"/>
    <p:sldId id="263" r:id="rId7"/>
    <p:sldId id="261" r:id="rId8"/>
    <p:sldId id="257" r:id="rId9"/>
    <p:sldId id="265" r:id="rId10"/>
    <p:sldId id="258" r:id="rId11"/>
    <p:sldId id="266" r:id="rId12"/>
    <p:sldId id="259" r:id="rId13"/>
    <p:sldId id="268" r:id="rId14"/>
    <p:sldId id="260" r:id="rId15"/>
    <p:sldId id="270" r:id="rId16"/>
    <p:sldId id="262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7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B506-F00E-465E-83A0-EB4C2A27E569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EA95-2C26-4945-A4B3-F315ABDDF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6214" y="4424676"/>
            <a:ext cx="2054268" cy="15825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Выполнила: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Шрамко В.Н.</a:t>
            </a:r>
          </a:p>
          <a:p>
            <a:pPr marL="0" indent="0" algn="r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ÐÐ°ÑÑÐ¸Ð½ÐºÐ¸ Ð¿Ð¾ Ð·Ð°Ð¿ÑÐ¾ÑÑ ÐºÐ¾Ð»Ð¾Ð±Ð¾Ðº ÐºÐ°ÑÑÐ¸Ð½ÐºÐ° Ð´Ð»Ñ Ð´ÐµÑÐµ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57" y="1892036"/>
            <a:ext cx="5826492" cy="383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Путешествие по сказке «Колобок»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1407886"/>
            <a:ext cx="6562713" cy="50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200" y="3168862"/>
            <a:ext cx="4972708" cy="1200329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зимой холодной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ходит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злой, голодный?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33613" y="559191"/>
            <a:ext cx="1076000" cy="646331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волк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4901" y="1778390"/>
            <a:ext cx="326730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Отгадайте загадку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56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6" y="346892"/>
            <a:ext cx="6096000" cy="5016758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Задание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 волка 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–У меня на полянке растут елочки, их нужно расставить по росту. Сначала маленькую ёлочку, затем побольше и т.д.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https://avatars.mds.yandex.net/get-pdb/1592033/08fc760c-eac0-4e06-a72f-af89f23b674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6" y="1052891"/>
            <a:ext cx="5758401" cy="36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42" y="1246169"/>
            <a:ext cx="5718628" cy="50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886" y="2510749"/>
            <a:ext cx="5210629" cy="1815882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Он всю зиму проспал,  </a:t>
            </a:r>
            <a:endParaRPr lang="ru-RU" sz="2800" b="1" i="1" dirty="0" smtClean="0">
              <a:latin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</a:rPr>
              <a:t>лапу </a:t>
            </a:r>
            <a:r>
              <a:rPr lang="ru-RU" sz="2800" b="1" i="1" dirty="0">
                <a:latin typeface="Times New Roman" panose="02020603050405020304" pitchFamily="18" charset="0"/>
              </a:rPr>
              <a:t>бурую сосал.</a:t>
            </a:r>
            <a:endParaRPr lang="ru-RU" sz="2800" dirty="0"/>
          </a:p>
          <a:p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проснулся стал реветь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Кто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же это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5056" y="538283"/>
            <a:ext cx="1932196" cy="707886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медведь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1755" y="1502619"/>
            <a:ext cx="371069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Отгадайте загадку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64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4571" y="1384051"/>
            <a:ext cx="7532915" cy="3139321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Задание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медведя. </a:t>
            </a:r>
            <a:endParaRPr lang="ru-RU" sz="3600" b="1" i="1" dirty="0">
              <a:solidFill>
                <a:srgbClr val="00206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Сейчас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я посмотрю как вы можете сравнивать цифры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-  5   4;    3   2;   7  5;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8  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2;   6   6;   </a:t>
            </a:r>
            <a:endParaRPr lang="ru-RU" sz="3600" b="1" i="1" dirty="0">
              <a:solidFill>
                <a:srgbClr val="002060"/>
              </a:solidFill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1   8;    7   7;   2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9;  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 5;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04571" y="3112478"/>
            <a:ext cx="7540173" cy="1200329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- 5</a:t>
            </a:r>
            <a:r>
              <a:rPr lang="ru-RU" sz="3600" b="1" dirty="0" smtClean="0">
                <a:solidFill>
                  <a:srgbClr val="002060"/>
                </a:solidFill>
              </a:rPr>
              <a:t>&gt;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 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  <a:r>
              <a:rPr lang="ru-RU" sz="3600" b="1" dirty="0" smtClean="0">
                <a:solidFill>
                  <a:srgbClr val="002060"/>
                </a:solidFill>
              </a:rPr>
              <a:t>&gt;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7</a:t>
            </a:r>
            <a:r>
              <a:rPr lang="ru-RU" sz="3600" b="1" dirty="0" smtClean="0">
                <a:solidFill>
                  <a:srgbClr val="002060"/>
                </a:solidFill>
              </a:rPr>
              <a:t>&gt;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5;  8</a:t>
            </a:r>
            <a:r>
              <a:rPr lang="ru-RU" sz="3600" b="1" dirty="0" smtClean="0">
                <a:solidFill>
                  <a:srgbClr val="002060"/>
                </a:solidFill>
              </a:rPr>
              <a:t>&gt;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6=6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   </a:t>
            </a:r>
            <a:endParaRPr lang="ru-RU" sz="3600" b="1" i="1" dirty="0">
              <a:solidFill>
                <a:srgbClr val="002060"/>
              </a:solidFill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</a:rPr>
              <a:t>&lt;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8;    7=7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3600" b="1" dirty="0">
                <a:solidFill>
                  <a:srgbClr val="002060"/>
                </a:solidFill>
              </a:rPr>
              <a:t>&lt;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</a:rPr>
              <a:t>&lt;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9=9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317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·Ð°ÑÑ Ð¸Ð· ÑÐºÐ°Ð·ÐºÐ¸ Ð¿ÑÐ¾ ÐºÐ¾Ð»Ð¾Ð±ÐºÐ°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47" y="1219200"/>
            <a:ext cx="4827772" cy="56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343" y="2293035"/>
            <a:ext cx="6096000" cy="2062103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Хитрая плутовка, </a:t>
            </a: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рыжая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головка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Пушистый хвост, краса. </a:t>
            </a: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скажи…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00691" y="602734"/>
            <a:ext cx="1121013" cy="584775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755" y="1502619"/>
            <a:ext cx="326730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Отгадайте загадку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80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575" y="1653179"/>
            <a:ext cx="6473372" cy="3539430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Слушайте мое задание.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У вас на столах есть счетные палочки, постройте квадрат, треугольник, прямоугольник, ромб и трапецию.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 можно ли со счетных палочек собрать овал? (нет)</a:t>
            </a:r>
            <a:endParaRPr lang="ru-RU" sz="32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83" y="2957092"/>
            <a:ext cx="3539140" cy="23551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23408" y="1653179"/>
            <a:ext cx="3784819" cy="830997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Посмотрите, ребята, у вас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ак получилось?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83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·Ð°ÑÑ Ð¸Ð· ÑÐºÐ°Ð·ÐºÐ¸ Ð¿ÑÐ¾ ÐºÐ¾Ð»Ð¾Ð±ÐºÐ°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84" y="2096646"/>
            <a:ext cx="6017545" cy="45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4656" y="448493"/>
            <a:ext cx="6096000" cy="18466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  И отпустила Лиса Колобка! Колобок покатился и вернулся к своим бабушке и дедушке.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Вот и сказочке конец.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0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33" y="1567624"/>
            <a:ext cx="9646086" cy="7997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Цель</a:t>
            </a:r>
            <a:r>
              <a:rPr lang="ru-RU" sz="2800" b="1" i="1" dirty="0" smtClean="0">
                <a:solidFill>
                  <a:srgbClr val="002060"/>
                </a:solidFill>
              </a:rPr>
              <a:t>: Обобщать  представления детей о числах,  геометрических фигурах  и ориентировки в пространстве.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83" y="2589712"/>
            <a:ext cx="10510381" cy="36607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Задачи:</a:t>
            </a:r>
            <a:r>
              <a:rPr lang="ru-RU" sz="3200" b="1" i="1" dirty="0" smtClean="0">
                <a:solidFill>
                  <a:srgbClr val="002060"/>
                </a:solidFill>
              </a:rPr>
              <a:t> Закреплять </a:t>
            </a:r>
            <a:r>
              <a:rPr lang="ru-RU" sz="3200" b="1" i="1" dirty="0">
                <a:solidFill>
                  <a:srgbClr val="002060"/>
                </a:solidFill>
              </a:rPr>
              <a:t>и обобщать знание детей о свойствах геометрических фигур. </a:t>
            </a:r>
            <a:r>
              <a:rPr lang="ru-RU" sz="3200" b="1" i="1" dirty="0" smtClean="0">
                <a:solidFill>
                  <a:srgbClr val="002060"/>
                </a:solidFill>
              </a:rPr>
              <a:t>Формировать  </a:t>
            </a:r>
            <a:r>
              <a:rPr lang="ru-RU" sz="3200" b="1" i="1" dirty="0">
                <a:solidFill>
                  <a:srgbClr val="002060"/>
                </a:solidFill>
              </a:rPr>
              <a:t>умение сравнивать </a:t>
            </a:r>
            <a:r>
              <a:rPr lang="ru-RU" sz="3200" b="1" i="1" dirty="0" smtClean="0">
                <a:solidFill>
                  <a:srgbClr val="002060"/>
                </a:solidFill>
              </a:rPr>
              <a:t>числа. </a:t>
            </a:r>
            <a:r>
              <a:rPr lang="ru-RU" sz="3200" b="1" i="1" dirty="0">
                <a:solidFill>
                  <a:srgbClr val="002060"/>
                </a:solidFill>
              </a:rPr>
              <a:t>Совершенствовать умение детей ориентироваться в пространстве. Развивать внимание, мышление, мелкую моторику. Воспитывать интерес к математике и желание работать в коллективе.</a:t>
            </a:r>
            <a:br>
              <a:rPr lang="ru-RU" sz="3200" b="1" i="1" dirty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ºÐ¾Ð»Ð¾Ð±Ð¾Ðº ÐºÐ°ÑÑÐ¸Ð½ÐºÐ°">
            <a:hlinkClick r:id="" action="ppaction://noaction" highlightClick="1">
              <a:snd r:embed="rId4" name="drumroll.wav"/>
            </a:hlinkClick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68" y="1024568"/>
            <a:ext cx="4507831" cy="384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olobok_-_YA_kolobok_ya_kolobok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2954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0" presetClass="path" presetSubtype="0" repeatCount="5000" accel="51000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46" y="1288472"/>
            <a:ext cx="10654144" cy="32778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indent="450215">
              <a:lnSpc>
                <a:spcPts val="1200"/>
              </a:lnSpc>
              <a:spcAft>
                <a:spcPts val="600"/>
              </a:spcAft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ts val="1200"/>
              </a:lnSpc>
              <a:spcAft>
                <a:spcPts val="600"/>
              </a:spcAft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ts val="1200"/>
              </a:lnSpc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Скороговорка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(логопедическая разминка).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5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мышат в шалаше шуршат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14" y="257932"/>
            <a:ext cx="60960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spcBef>
                <a:spcPts val="975"/>
              </a:spcBef>
              <a:spcAft>
                <a:spcPts val="975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Интеллектуальная разминка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701" y="1183305"/>
            <a:ext cx="358290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Сколько дней в неделе? 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9067" y="1248325"/>
            <a:ext cx="492443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7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522" y="1949673"/>
            <a:ext cx="3977820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Сколько углов у квадрата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9068" y="1995466"/>
            <a:ext cx="492443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4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522" y="2770335"/>
            <a:ext cx="456387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Сколько хвостов у пяти коров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9069" y="2845431"/>
            <a:ext cx="49244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5 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3328" y="3564098"/>
            <a:ext cx="386964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Сколько лап у двух гусей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ru-RU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53728" y="3564097"/>
            <a:ext cx="492443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4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3328" y="4376651"/>
            <a:ext cx="603198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Какие арифметические знаки вы знаете?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3728" y="4315096"/>
            <a:ext cx="94448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 -  =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3328" y="5094108"/>
            <a:ext cx="6096000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Если линейка длиннее карандаша, то карандаш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…?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3728" y="5495427"/>
            <a:ext cx="113928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короче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3328" y="6272027"/>
            <a:ext cx="586134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Если стол выше стула, то стул…? (ниже)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53728" y="6272027"/>
            <a:ext cx="89556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ниже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79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ºÐ¾Ð»Ð¾Ð±Ð¾Ðº ÐºÐ°ÑÑÐ¸Ð½ÐºÐ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7" y="1074055"/>
            <a:ext cx="5965372" cy="4920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6742" y="2227106"/>
            <a:ext cx="5297715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Формой он похож на мяч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Был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когда-то он горяч.</a:t>
            </a:r>
            <a:endParaRPr lang="ru-RU" sz="2400" b="1" i="1" dirty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Спрыгнул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со стола на пол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 бабушки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ушёл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него румяный бок…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 это?...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9666" y="297934"/>
            <a:ext cx="1292533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колобок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1755" y="1502619"/>
            <a:ext cx="282558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Отгадайте загадку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90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·Ð°ÑÑ Ð¸Ð· ÑÐºÐ°Ð·ÐºÐ¸ Ð¿ÑÐ¾ ÐºÐ¾Ð»Ð¾Ð±ÐºÐ°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67" y="1843315"/>
            <a:ext cx="6258869" cy="46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1657" y="193878"/>
            <a:ext cx="7213600" cy="1631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«Жили-были старик со старухой. Вот и просит старик: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- Испеки мне, старуха, колобок.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Старуха наскребла муки, замесила тесто на сметане, скатала колобок, изжарила его в масле и положила на окно остудиться… » </a:t>
            </a:r>
            <a:endParaRPr lang="ru-RU" sz="20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37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·Ð°ÑÑ Ð¸Ð· ÑÐºÐ°Ð·ÐºÐ¸ Ð¿ÑÐ¾ ÐºÐ¾Ð»Ð¾Ð±ÐºÐ°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31" y="711200"/>
            <a:ext cx="604202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77" y="2450237"/>
            <a:ext cx="5458354" cy="1754326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Прыгает ловко, </a:t>
            </a:r>
            <a:endParaRPr lang="ru-RU" sz="54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5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любит </a:t>
            </a:r>
            <a:r>
              <a:rPr lang="ru-RU" sz="5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морковку</a:t>
            </a:r>
            <a:r>
              <a:rPr lang="ru-RU" sz="5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14356" y="181042"/>
            <a:ext cx="1015021" cy="584775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заяц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755" y="1502619"/>
            <a:ext cx="326730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Отгадайте загадку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42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400" y="522514"/>
            <a:ext cx="6691086" cy="2554545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от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*Счет порядковый и обратный.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*Посчитайте от 3 до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4 до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6,  от 5 до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9603" y="3448232"/>
            <a:ext cx="6352829" cy="584775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*Назови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 числа 2,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5, 8, 7, 9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6400" y="4304152"/>
            <a:ext cx="8736687" cy="523220"/>
          </a:xfrm>
          <a:prstGeom prst="rect">
            <a:avLst/>
          </a:prstGeom>
          <a:gradFill>
            <a:gsLst>
              <a:gs pos="2000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1 и 3;  5 – 4 и 6; 8 – 7 и 9; 7 – 6 и 8; 9 – 8 и 10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08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440</Words>
  <Application>Microsoft Office PowerPoint</Application>
  <PresentationFormat>Произвольный</PresentationFormat>
  <Paragraphs>74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Путешествие по сказке «Колобок»</vt:lpstr>
      <vt:lpstr>Цель: Обобщать  представления детей о числах,  геометрических фигурах  и ориентировки в пространстве.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Шрамко Владимир Викторович</cp:lastModifiedBy>
  <cp:revision>48</cp:revision>
  <dcterms:created xsi:type="dcterms:W3CDTF">2018-04-17T11:40:04Z</dcterms:created>
  <dcterms:modified xsi:type="dcterms:W3CDTF">2020-09-15T18:07:51Z</dcterms:modified>
</cp:coreProperties>
</file>