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4660"/>
  </p:normalViewPr>
  <p:slideViewPr>
    <p:cSldViewPr>
      <p:cViewPr varScale="1">
        <p:scale>
          <a:sx n="101" d="100"/>
          <a:sy n="101" d="100"/>
        </p:scale>
        <p:origin x="3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6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50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8872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3147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82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034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22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46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7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32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42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42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6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95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31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FE222-4269-45C5-B988-2B8C9D8E75E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F1EF57-4D95-4B97-A1B9-34EBC6F27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4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748E06-D290-4E9B-B21C-353CF2FD0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24135"/>
          </a:xfrm>
        </p:spPr>
        <p:txBody>
          <a:bodyPr/>
          <a:lstStyle/>
          <a:p>
            <a:pPr algn="ctr"/>
            <a:r>
              <a:rPr lang="ru-RU" sz="1800" b="1" kern="15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Муниципальное бюджетное образовательное учреждение</a:t>
            </a:r>
            <a:br>
              <a:rPr lang="ru-RU" sz="1800" kern="15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</a:br>
            <a:r>
              <a:rPr lang="ru-RU" sz="1800" b="1" kern="15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«Средняя общеобразовательная школа № 15»</a:t>
            </a:r>
            <a:br>
              <a:rPr lang="ru-RU" sz="18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F5F876-47C5-4A14-90FF-933CD13FA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7918648" cy="3649960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по предмету технология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ученица 7 класса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Фролова Алиса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02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100000">
              <a:schemeClr val="accent2">
                <a:lumMod val="75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50000">
              <a:schemeClr val="accent2">
                <a:alpha val="33000"/>
                <a:lumMod val="82000"/>
              </a:schemeClr>
            </a:gs>
          </a:gsLst>
          <a:lin ang="2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Комплексная система управления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&lt;&lt;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Умный дом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&gt;&gt;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Умный дом – это комплексная система автоматизации управления различными устройствами, расположенными в частном доме или квартире.</a:t>
            </a:r>
          </a:p>
        </p:txBody>
      </p:sp>
    </p:spTree>
    <p:extLst>
      <p:ext uri="{BB962C8B-B14F-4D97-AF65-F5344CB8AC3E}">
        <p14:creationId xmlns:p14="http://schemas.microsoft.com/office/powerpoint/2010/main" val="428493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датчики бывают в составе системы «умный дом»?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57321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В состав АСУЗ могут входить десятки разнообразных датчиков разного назначения. Чаще всего система «умный дом» включает следующие сенсоры:</a:t>
            </a:r>
            <a:r>
              <a:rPr lang="en-US" sz="5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ru-RU" sz="5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датчики движения, которые отслеживают появление движущихся предметов в заданной зоне. Они полезны для управления освещением, кондиционированием, отоплением и сигнализацией;</a:t>
            </a:r>
          </a:p>
          <a:p>
            <a:r>
              <a:rPr lang="en-US" sz="55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датчики присутствия очень похожи на датчики движения, только гораздо чувствительнее. Используются для управления освещением;</a:t>
            </a:r>
          </a:p>
          <a:p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датчики температуры и влажности необходимы для контроля за системами кондиционирования и отопления;</a:t>
            </a:r>
          </a:p>
          <a:p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датчики звука, которые реагируют на звук бьющегося стекла, и устанавливаются рядом с окнами. Используются в системе охранной сигнализации;</a:t>
            </a:r>
          </a:p>
          <a:p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датчики открытия дверей похожи на датчики звука, только запрограммированы на реагирование на открывание двери и моментально приводят к срабатыванию охранной сигнализации;</a:t>
            </a:r>
          </a:p>
          <a:p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датчики утечки газа, сырости, давления воды и ее протечки мгновенно реагируют на возгорание, задымление, заполнение комнаты посторонними газами, и на затопление. При срабатывании датчики автоматически запускают действие охранно-тревожной сигнализации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856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b="0" dirty="0">
                <a:solidFill>
                  <a:srgbClr val="7030A0"/>
                </a:solidFill>
                <a:latin typeface="Century Gothic" pitchFamily="34" charset="0"/>
                <a:ea typeface="+mn-ea"/>
                <a:cs typeface="Times New Roman" pitchFamily="18" charset="0"/>
              </a:rPr>
              <a:t>В основе умного дома стоит система, которая состоит из множества элементов:</a:t>
            </a:r>
            <a:br>
              <a:rPr lang="ru-RU" sz="1200" b="0" dirty="0">
                <a:solidFill>
                  <a:srgbClr val="7030A0"/>
                </a:solidFill>
                <a:ea typeface="+mn-ea"/>
                <a:cs typeface="+mn-cs"/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#ЭлисКэт\Downloads\dom1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79912" y="188640"/>
            <a:ext cx="5356916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95536" y="1268760"/>
            <a:ext cx="3008313" cy="5589240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Управление системой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Сюда относится все, что необходимо для командования своим домом и получения желаемых действий. Зависимости от выбранного способа, это может быть дистанционный пульт управления, компьютер или планшет, мобильное устройство, сенсорная панель.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Контроллер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Это главный модуль, основа всей системы, которая управляет дискретным входом и выходом.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Различные датчики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приборы для измерения температуры, сенсоры. Они позволяют поддерживать в помещении необходимый уровень комфорта и настраивать его по желанию владельца.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Модули расширения и связи.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Они соединяют всю систему с устройством управления.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Исполнительные механизмы,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без которых функционирование «умного дома» невозможно. Сюда относятся реле, которые выпускаются блоками,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диммеры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светодиодные сист</a:t>
            </a:r>
            <a:r>
              <a:rPr lang="ru-RU" dirty="0"/>
              <a:t>емы.</a:t>
            </a:r>
          </a:p>
        </p:txBody>
      </p:sp>
      <p:pic>
        <p:nvPicPr>
          <p:cNvPr id="1027" name="Picture 3" descr="C:\Users\#ЭлисКэт\Downloads\2a933a482f6a5454cc6a559eda0d2cb1-800x60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861048"/>
            <a:ext cx="5364088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74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Impact" pitchFamily="34" charset="0"/>
                <a:ea typeface="Malgun Gothic" pitchFamily="34" charset="-127"/>
                <a:cs typeface="Times New Roman" pitchFamily="18" charset="0"/>
              </a:rPr>
              <a:t>История появления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Впервые о создании системы умный дом заговорили в 1961 году. Разработки того времени по сегодняшним меркам кажутся примитивными. Тогда стали появляться первые модули, подключающиеся к электропроводке. С их помощью удавалось регулировать освещение в квартире, включать и выключать некоторые приборы. Все это выглядело очень громоздко, блок управления занимал много места.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1966 годы был запатентован первый компьютер, который позволял задавать определенное время включения бытовых приборов. Его также можно было подключать к сигнализации и камерам слежения.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Прорыв в этой области датируется 1978 годом. Шотландская фирма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Pico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Electronics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представила шину, предназначенную для автоматизации бытовых процессов. Подсоединять ее можно было к любым приборам.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 массовый рынок системы умный дом стали попадать только в 1999 году. Революцию произвела компания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Apple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Она первая предложила программное обеспечение для смартфонов, при помощи которого удавалось управлять бытовой техникой.</a:t>
            </a:r>
          </a:p>
        </p:txBody>
      </p:sp>
    </p:spTree>
    <p:extLst>
      <p:ext uri="{BB962C8B-B14F-4D97-AF65-F5344CB8AC3E}">
        <p14:creationId xmlns:p14="http://schemas.microsoft.com/office/powerpoint/2010/main" val="234883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  <a:cs typeface="Times New Roman" pitchFamily="18" charset="0"/>
              </a:rPr>
              <a:t>Преимущества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Автоматизированные системы контроля позволят до 30% экономить на коммунальных услугах, так как обогрев или освещение происходит только в нужное время. Также хозяевам больше не нужно будет затрачивать время на включение или выключение тех, или иных выключателей, вентилей и т.д.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в доме находится маленький ребёнок, то есть возможность временно отключать розетки от общей сети и блокировать двери. Аналогично можно присматривать за детьми и подросткового возраста, если в доме отсутствуют взрослые.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Постоянное наблюдение за домом и участком прямо с экрана смартфона или ноутбука и своевременное реагирование на проникновение или взлом надёжно защитит имущество от воров и грабителей.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Чтобы отправиться в отпуск, теперь не нужно будет просить друзей или родственников присмотреть за квартирой или домом. «Умная» сеть сама позаботится о жилище и даже обогреет и проветрит помещения к приезду хозяев.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Модульное построение структуры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home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позволяет её постоянно расширять и обновлять, а в случае поломки меняется только неисправный компонент. Поэтому, при отсутствии бюджета на всю структуру можно устанавливать её по частям.</a:t>
            </a:r>
          </a:p>
        </p:txBody>
      </p:sp>
    </p:spTree>
    <p:extLst>
      <p:ext uri="{BB962C8B-B14F-4D97-AF65-F5344CB8AC3E}">
        <p14:creationId xmlns:p14="http://schemas.microsoft.com/office/powerpoint/2010/main" val="176087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  <a:cs typeface="Times New Roman" pitchFamily="18" charset="0"/>
              </a:rPr>
              <a:t>Недостатки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Существует вероятность сбоя автоматики. Это относится к более дешёвым устройствам. Также необходимо регулярно обновлять и перенастраивать систему.</a:t>
            </a:r>
          </a:p>
          <a:p>
            <a:r>
              <a:rPr lang="ru-RU" dirty="0"/>
              <a:t>Не все поставщики оборудования занимаются поддержкой и обслуживанием, что утрудняет ситуация при поломке или модернизации электронных компонентов.</a:t>
            </a:r>
          </a:p>
          <a:p>
            <a:r>
              <a:rPr lang="ru-RU" dirty="0"/>
              <a:t>Цена на оборудование и установку варьируется от 3000 до 5000 долларов США, поэтому позволить себе такую роскошь может далеко не каждый.</a:t>
            </a:r>
          </a:p>
        </p:txBody>
      </p:sp>
    </p:spTree>
    <p:extLst>
      <p:ext uri="{BB962C8B-B14F-4D97-AF65-F5344CB8AC3E}">
        <p14:creationId xmlns:p14="http://schemas.microsoft.com/office/powerpoint/2010/main" val="190596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100000">
              <a:schemeClr val="accent2">
                <a:lumMod val="75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50000">
              <a:schemeClr val="accent2">
                <a:alpha val="33000"/>
                <a:lumMod val="82000"/>
              </a:schemeClr>
            </a:gs>
          </a:gsLst>
          <a:lin ang="2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9600" dirty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На этом всё</a:t>
            </a:r>
            <a:r>
              <a:rPr lang="en-US" sz="9600" dirty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,</a:t>
            </a:r>
            <a:br>
              <a:rPr lang="ru-RU" sz="9600" dirty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</a:br>
            <a:r>
              <a:rPr lang="ru-RU" sz="9600" dirty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Спасибо за внимание!!!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32440" y="5733256"/>
            <a:ext cx="154360" cy="392907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53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</TotalTime>
  <Words>757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Century Gothic</vt:lpstr>
      <vt:lpstr>Impact</vt:lpstr>
      <vt:lpstr>Times New Roman</vt:lpstr>
      <vt:lpstr>Trebuchet MS</vt:lpstr>
      <vt:lpstr>Wingdings 3</vt:lpstr>
      <vt:lpstr>Аспект</vt:lpstr>
      <vt:lpstr>Муниципальное бюджетное образовательное учреждение «Средняя общеобразовательная школа № 15» </vt:lpstr>
      <vt:lpstr>Комплексная система управления &lt;&lt;Умный дом&gt;&gt;</vt:lpstr>
      <vt:lpstr>Какие датчики бывают в составе системы «умный дом»?</vt:lpstr>
      <vt:lpstr>В основе умного дома стоит система, которая состоит из множества элементов: </vt:lpstr>
      <vt:lpstr>История появления</vt:lpstr>
      <vt:lpstr>Преимущества</vt:lpstr>
      <vt:lpstr>Недостатки</vt:lpstr>
      <vt:lpstr>На этом всё, Спасибо за внимание!!!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система управления &lt;&lt;Умный дом&gt;&gt;</dc:title>
  <dc:creator>#ЭлисКэт</dc:creator>
  <cp:lastModifiedBy>Валентина Иванова</cp:lastModifiedBy>
  <cp:revision>8</cp:revision>
  <dcterms:created xsi:type="dcterms:W3CDTF">2020-09-20T15:29:36Z</dcterms:created>
  <dcterms:modified xsi:type="dcterms:W3CDTF">2020-09-22T08:13:38Z</dcterms:modified>
</cp:coreProperties>
</file>