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4" r:id="rId6"/>
    <p:sldId id="259" r:id="rId7"/>
    <p:sldId id="261" r:id="rId8"/>
    <p:sldId id="263" r:id="rId9"/>
    <p:sldId id="262" r:id="rId10"/>
    <p:sldId id="266" r:id="rId11"/>
    <p:sldId id="265" r:id="rId12"/>
    <p:sldId id="268" r:id="rId13"/>
    <p:sldId id="267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10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95B9-5347-4896-8FC9-FCC80D20872C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ED56-7585-4972-81BF-E2E2EBCE7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95B9-5347-4896-8FC9-FCC80D20872C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ED56-7585-4972-81BF-E2E2EBCE7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95B9-5347-4896-8FC9-FCC80D20872C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ED56-7585-4972-81BF-E2E2EBCE7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95B9-5347-4896-8FC9-FCC80D20872C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ED56-7585-4972-81BF-E2E2EBCE7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95B9-5347-4896-8FC9-FCC80D20872C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ED56-7585-4972-81BF-E2E2EBCE7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95B9-5347-4896-8FC9-FCC80D20872C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ED56-7585-4972-81BF-E2E2EBCE7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95B9-5347-4896-8FC9-FCC80D20872C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ED56-7585-4972-81BF-E2E2EBCE7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95B9-5347-4896-8FC9-FCC80D20872C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ED56-7585-4972-81BF-E2E2EBCE7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95B9-5347-4896-8FC9-FCC80D20872C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ED56-7585-4972-81BF-E2E2EBCE7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95B9-5347-4896-8FC9-FCC80D20872C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ED56-7585-4972-81BF-E2E2EBCE7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95B9-5347-4896-8FC9-FCC80D20872C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1ED56-7585-4972-81BF-E2E2EBCE7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695B9-5347-4896-8FC9-FCC80D20872C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1ED56-7585-4972-81BF-E2E2EBCE7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2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&#1055;&#1077;&#1089;&#1085;&#1080;%20&#1072;\&#1076;&#1077;&#1090;&#1089;&#1082;&#1072;&#1103;%20&#1090;&#1072;&#1085;&#1094;&#1077;&#1074;&#1072;&#1083;&#1100;&#1085;&#1072;&#1103;%20&#1084;&#1091;&#1079;&#1099;&#1082;&#1072;%20-%20&#1056;&#1091;&#1089;&#1089;&#1082;&#1072;&#1103;%20%20&#1087;&#1077;&#1088;&#1077;&#1087;&#1077;&#1074;&#1082;&#1072;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0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Зимние забавы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5000636"/>
            <a:ext cx="6400800" cy="1752600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Презентацию подготовила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Воспитатель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Будко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Е.В.</a:t>
            </a:r>
          </a:p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Русятинский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детский сад </a:t>
            </a:r>
          </a:p>
        </p:txBody>
      </p:sp>
      <p:pic>
        <p:nvPicPr>
          <p:cNvPr id="6" name="детская танцевальная музыка - Русская  перепев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dissolve/>
    <p:sndAc>
      <p:stSnd>
        <p:snd r:embed="rId3" name="_-ЗИМНИЕ ЗАБАВЫ ПЕСНЯ_mp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Соревнование «Метание снежков»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Соревнование «Кто быстрей»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Глаза горят румянец на щеках.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228184" y="1600200"/>
            <a:ext cx="2458616" cy="4525963"/>
          </a:xfrm>
        </p:spPr>
        <p:txBody>
          <a:bodyPr>
            <a:normAutofit fontScale="55000" lnSpcReduction="20000"/>
          </a:bodyPr>
          <a:lstStyle/>
          <a:p>
            <a:r>
              <a:rPr lang="ru-RU" sz="3200" dirty="0"/>
              <a:t>– Ребята, посмотрите друг на друга, как у вас горят глаза, я рада, что у вас появился румянец на щеках. Вы веселые, довольные, счастливые. А теперь пора нам в группу, сушить варежки и шубы. Предлагаю вам помочь друг другу отряхнуться от снега.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56792"/>
            <a:ext cx="518457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группе сделали поделку из пластилина «веселый снеговик»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482126" y="1125850"/>
            <a:ext cx="4755809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группе сделали поделку из       пластилина «веселый снеговик»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99691" y="1376773"/>
            <a:ext cx="5112570" cy="532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 группе продолжили соревнования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48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 группе продолжили соревнования</a:t>
            </a:r>
            <a:br>
              <a:rPr lang="ru-RU" dirty="0"/>
            </a:br>
            <a:r>
              <a:rPr lang="ru-RU" dirty="0"/>
              <a:t>«Кто быстрее соберет мячи»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48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 группе продолжили соревнования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228184" y="1600200"/>
            <a:ext cx="2458616" cy="4525963"/>
          </a:xfrm>
        </p:spPr>
        <p:txBody>
          <a:bodyPr>
            <a:normAutofit/>
          </a:bodyPr>
          <a:lstStyle/>
          <a:p>
            <a:r>
              <a:rPr lang="ru-RU" sz="3200" dirty="0"/>
              <a:t>Весело поиграли , а теперь можно и отдохнуть построить дорогу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44824"/>
            <a:ext cx="505090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Соревнование на «Бубликах»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1728192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На дворах и на домах</a:t>
            </a:r>
          </a:p>
          <a:p>
            <a:r>
              <a:rPr lang="ru-RU" dirty="0"/>
              <a:t>Снег лежит полотном</a:t>
            </a:r>
          </a:p>
          <a:p>
            <a:r>
              <a:rPr lang="ru-RU" dirty="0"/>
              <a:t>И от солнца блестит</a:t>
            </a:r>
          </a:p>
          <a:p>
            <a:r>
              <a:rPr lang="ru-RU" dirty="0"/>
              <a:t>Разноцветным огнем.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И.Никитин</a:t>
            </a:r>
          </a:p>
          <a:p>
            <a:r>
              <a:rPr lang="ru-RU" dirty="0"/>
              <a:t> 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1798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2627784" cy="4525963"/>
          </a:xfrm>
        </p:spPr>
        <p:txBody>
          <a:bodyPr>
            <a:normAutofit fontScale="47500" lnSpcReduction="20000"/>
          </a:bodyPr>
          <a:lstStyle/>
          <a:p>
            <a:r>
              <a:rPr lang="ru-RU" sz="4400" dirty="0"/>
              <a:t>– Ребята, сегодня мы нашу прогулку посвятим зимним играм и забавам. Ведь морозная русская зима замечательное время для укрепления здоровья. Прохладный ветер, легкий мороз, движение на воздухе – это хорошая закалка нашему организму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748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36104"/>
          </a:xfrm>
        </p:spPr>
        <p:txBody>
          <a:bodyPr>
            <a:noAutofit/>
          </a:bodyPr>
          <a:lstStyle/>
          <a:p>
            <a:br>
              <a:rPr lang="ru-RU" sz="2400" dirty="0"/>
            </a:br>
            <a:r>
              <a:rPr lang="ru-RU" sz="2400" dirty="0"/>
              <a:t>Играть будем веселей  «Кто быстрее»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026568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На картине у зимы все бело от снега:</a:t>
            </a:r>
          </a:p>
          <a:p>
            <a:r>
              <a:rPr lang="ru-RU" dirty="0"/>
              <a:t>Поле, дальние холмы, изгородь, телега.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В.Лунин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6079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539552" y="0"/>
            <a:ext cx="8237984" cy="1277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 тут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снегокаты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заждались, берите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снегокаты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поскорей,!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400" dirty="0"/>
            </a:br>
            <a:r>
              <a:rPr lang="ru-RU" sz="2400" dirty="0"/>
              <a:t> </a:t>
            </a:r>
            <a:r>
              <a:rPr lang="ru-RU" sz="2400" b="1" dirty="0"/>
              <a:t>Игра-соревнование «Гонки на </a:t>
            </a:r>
            <a:r>
              <a:rPr lang="ru-RU" sz="2400" b="1" dirty="0" err="1"/>
              <a:t>снегокатах</a:t>
            </a:r>
            <a:r>
              <a:rPr lang="ru-RU" sz="2400" b="1" dirty="0"/>
              <a:t>»</a:t>
            </a:r>
            <a:endParaRPr lang="ru-RU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098576" cy="4525963"/>
          </a:xfrm>
        </p:spPr>
        <p:txBody>
          <a:bodyPr/>
          <a:lstStyle/>
          <a:p>
            <a:r>
              <a:rPr lang="ru-RU" b="1" dirty="0"/>
              <a:t>Катание    с горки с заданием (По пути собрать мячики)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1773634"/>
            <a:ext cx="5838825" cy="437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Игровое упражнение «След в след»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82056"/>
            <a:ext cx="3683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2212380"/>
            <a:ext cx="4402137" cy="330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Раскопайте сугроб. (Дети раскапывают  рыхлый снег и находят там игрушки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4330278" cy="448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427883"/>
            <a:ext cx="3827463" cy="287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980728"/>
            <a:ext cx="8363272" cy="436910"/>
          </a:xfrm>
        </p:spPr>
        <p:txBody>
          <a:bodyPr>
            <a:normAutofit fontScale="90000"/>
          </a:bodyPr>
          <a:lstStyle/>
          <a:p>
            <a:br>
              <a:rPr lang="ru-RU" sz="3600" b="1" dirty="0"/>
            </a:br>
            <a:br>
              <a:rPr lang="ru-RU" sz="3600" b="1" dirty="0"/>
            </a:br>
            <a:r>
              <a:rPr lang="ru-RU" sz="3600" b="1" dirty="0"/>
              <a:t>Подвижная игра –соревнование «Эстафета в мешках»</a:t>
            </a:r>
            <a:br>
              <a:rPr lang="ru-RU" sz="3600" dirty="0"/>
            </a:br>
            <a:r>
              <a:rPr lang="ru-RU" sz="3600" dirty="0"/>
              <a:t> </a:t>
            </a:r>
            <a:br>
              <a:rPr lang="ru-RU" dirty="0"/>
            </a:br>
            <a:r>
              <a:rPr lang="ru-RU" b="1" dirty="0"/>
              <a:t> </a:t>
            </a:r>
            <a:br>
              <a:rPr lang="ru-RU" dirty="0"/>
            </a:br>
            <a:r>
              <a:rPr lang="ru-RU" b="1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wl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owl</Template>
  <TotalTime>248</TotalTime>
  <Words>238</Words>
  <Application>Microsoft Office PowerPoint</Application>
  <PresentationFormat>Экран (4:3)</PresentationFormat>
  <Paragraphs>34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owl</vt:lpstr>
      <vt:lpstr>Зимние забавы</vt:lpstr>
      <vt:lpstr>Соревнование на «Бубликах»</vt:lpstr>
      <vt:lpstr>Презентация PowerPoint</vt:lpstr>
      <vt:lpstr> Играть будем веселей  «Кто быстрее»</vt:lpstr>
      <vt:lpstr>  Игра-соревнование «Гонки на снегокатах»</vt:lpstr>
      <vt:lpstr>Презентация PowerPoint</vt:lpstr>
      <vt:lpstr>Игровое упражнение «След в след» </vt:lpstr>
      <vt:lpstr>Раскопайте сугроб. (Дети раскапывают  рыхлый снег и находят там игрушки</vt:lpstr>
      <vt:lpstr>  Подвижная игра –соревнование «Эстафета в мешках»       </vt:lpstr>
      <vt:lpstr>Соревнование «Метание снежков»</vt:lpstr>
      <vt:lpstr>Соревнование «Кто быстрей»</vt:lpstr>
      <vt:lpstr>Глаза горят румянец на щеках.</vt:lpstr>
      <vt:lpstr>В группе сделали поделку из пластилина «веселый снеговик»</vt:lpstr>
      <vt:lpstr>В группе сделали поделку из       пластилина «веселый снеговик»</vt:lpstr>
      <vt:lpstr>В группе продолжили соревнования</vt:lpstr>
      <vt:lpstr>В группе продолжили соревнования «Кто быстрее соберет мячи»</vt:lpstr>
      <vt:lpstr>В группе продолжили соревнования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Зимние забавы</dc:title>
  <dc:creator>User</dc:creator>
  <cp:lastModifiedBy>LENOVO</cp:lastModifiedBy>
  <cp:revision>26</cp:revision>
  <dcterms:created xsi:type="dcterms:W3CDTF">2016-01-17T10:40:42Z</dcterms:created>
  <dcterms:modified xsi:type="dcterms:W3CDTF">2016-02-27T17:15:17Z</dcterms:modified>
</cp:coreProperties>
</file>