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308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815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51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207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90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51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22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39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38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00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173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598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E3E80-159A-439F-A269-8509FBA126B5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004E5-FE03-4664-B6BE-D24C5A1A28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Осенний бук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2" y="395536"/>
            <a:ext cx="6858987" cy="838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671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Image&amp;Matros ®</dc:creator>
  <cp:lastModifiedBy>Image&amp;Matros ®</cp:lastModifiedBy>
  <cp:revision>1</cp:revision>
  <dcterms:created xsi:type="dcterms:W3CDTF">2020-10-02T03:12:02Z</dcterms:created>
  <dcterms:modified xsi:type="dcterms:W3CDTF">2020-10-02T03:13:14Z</dcterms:modified>
</cp:coreProperties>
</file>