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58" r:id="rId4"/>
    <p:sldId id="260" r:id="rId5"/>
    <p:sldId id="271" r:id="rId6"/>
    <p:sldId id="261" r:id="rId7"/>
    <p:sldId id="268" r:id="rId8"/>
    <p:sldId id="269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5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11C88-4CFF-41ED-83CA-C6A936CE23D7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8D648-EBCB-474D-800D-DA7B4A3F8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59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D648-EBCB-474D-800D-DA7B4A3F86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3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МБОУ «</a:t>
            </a:r>
            <a:r>
              <a:rPr lang="ru-RU" sz="2800" dirty="0" err="1" smtClean="0"/>
              <a:t>Матвеевская</a:t>
            </a:r>
            <a:r>
              <a:rPr lang="ru-RU" sz="2800" dirty="0" smtClean="0"/>
              <a:t> СОШ»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 lnSpcReduction="10000"/>
          </a:bodyPr>
          <a:lstStyle/>
          <a:p>
            <a:r>
              <a:rPr lang="ru-RU" sz="5400" b="1" dirty="0"/>
              <a:t>«Я и мой классный коллектив</a:t>
            </a:r>
            <a:r>
              <a:rPr lang="ru-RU" sz="5400" b="1" dirty="0" smtClean="0"/>
              <a:t>».</a:t>
            </a:r>
          </a:p>
          <a:p>
            <a:pPr algn="r"/>
            <a:r>
              <a:rPr lang="ru-RU" sz="2000" b="1" dirty="0" smtClean="0"/>
              <a:t>Подготовила :</a:t>
            </a:r>
          </a:p>
          <a:p>
            <a:pPr algn="r"/>
            <a:r>
              <a:rPr lang="ru-RU" sz="2000" b="1" dirty="0" smtClean="0"/>
              <a:t>ученица </a:t>
            </a:r>
            <a:r>
              <a:rPr lang="ru-RU" sz="2000" b="1" dirty="0"/>
              <a:t>1 </a:t>
            </a:r>
            <a:r>
              <a:rPr lang="ru-RU" sz="2000" b="1" dirty="0" smtClean="0"/>
              <a:t>класса</a:t>
            </a:r>
            <a:endParaRPr lang="ru-RU" sz="1800" dirty="0"/>
          </a:p>
          <a:p>
            <a:pPr algn="r"/>
            <a:r>
              <a:rPr lang="ru-RU" sz="2000" b="1" dirty="0" smtClean="0"/>
              <a:t>Макарова Ангелина</a:t>
            </a:r>
          </a:p>
          <a:p>
            <a:pPr algn="r"/>
            <a:r>
              <a:rPr lang="ru-RU" sz="2000" b="1" dirty="0" smtClean="0"/>
              <a:t>Руководитель: </a:t>
            </a:r>
          </a:p>
          <a:p>
            <a:pPr algn="r"/>
            <a:r>
              <a:rPr lang="ru-RU" sz="2000" b="1" dirty="0" err="1" smtClean="0"/>
              <a:t>Ярмиева</a:t>
            </a:r>
            <a:r>
              <a:rPr lang="ru-RU" sz="2000" b="1" dirty="0" smtClean="0"/>
              <a:t> Гульнара </a:t>
            </a:r>
            <a:r>
              <a:rPr lang="ru-RU" sz="2000" b="1" dirty="0" err="1" smtClean="0"/>
              <a:t>Музаффаровна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77083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4752528" cy="57214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Ну что ж, такой вот он – наш класс,</a:t>
            </a:r>
          </a:p>
          <a:p>
            <a:pPr marL="0" indent="0">
              <a:buNone/>
            </a:pPr>
            <a:r>
              <a:rPr lang="ru-RU" dirty="0"/>
              <a:t>Но разве ж это класс – без вас?</a:t>
            </a:r>
          </a:p>
          <a:p>
            <a:pPr marL="0" indent="0">
              <a:buNone/>
            </a:pPr>
            <a:r>
              <a:rPr lang="ru-RU" dirty="0"/>
              <a:t>Мы скажем честно всем и прямо,</a:t>
            </a:r>
          </a:p>
          <a:p>
            <a:pPr marL="0" indent="0">
              <a:buNone/>
            </a:pPr>
            <a:r>
              <a:rPr lang="ru-RU" dirty="0"/>
              <a:t>Что в этой школе Вы нам - МАМА!</a:t>
            </a:r>
          </a:p>
          <a:p>
            <a:pPr marL="0" indent="0">
              <a:buNone/>
            </a:pPr>
            <a:r>
              <a:rPr lang="ru-RU" dirty="0"/>
              <a:t>  </a:t>
            </a:r>
          </a:p>
          <a:p>
            <a:pPr marL="0" indent="0">
              <a:buNone/>
            </a:pPr>
            <a:r>
              <a:rPr lang="ru-RU" dirty="0" smtClean="0"/>
              <a:t>Вы</a:t>
            </a:r>
            <a:r>
              <a:rPr lang="ru-RU" dirty="0"/>
              <a:t>, мама наша классная,</a:t>
            </a:r>
          </a:p>
          <a:p>
            <a:pPr marL="0" indent="0">
              <a:buNone/>
            </a:pPr>
            <a:r>
              <a:rPr lang="ru-RU" dirty="0"/>
              <a:t>Во всех аспектах – классная!</a:t>
            </a:r>
          </a:p>
          <a:p>
            <a:pPr marL="0" indent="0">
              <a:buNone/>
            </a:pPr>
            <a:r>
              <a:rPr lang="ru-RU" dirty="0"/>
              <a:t>Мы все горды, спокойны, рады,</a:t>
            </a:r>
          </a:p>
          <a:p>
            <a:pPr marL="0" indent="0">
              <a:buNone/>
            </a:pPr>
            <a:r>
              <a:rPr lang="ru-RU" dirty="0"/>
              <a:t>Когда Вы здесь, когда Вы рядом!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Мы снова говорим и снова:</a:t>
            </a:r>
          </a:p>
          <a:p>
            <a:pPr marL="0" indent="0">
              <a:buNone/>
            </a:pPr>
            <a:r>
              <a:rPr lang="ru-RU" dirty="0"/>
              <a:t>- Вы – класса нашего основа!</a:t>
            </a:r>
          </a:p>
          <a:p>
            <a:pPr marL="0" indent="0">
              <a:buNone/>
            </a:pPr>
            <a:r>
              <a:rPr lang="ru-RU" dirty="0"/>
              <a:t>Себя не мыслим мы без вас,</a:t>
            </a:r>
          </a:p>
          <a:p>
            <a:pPr marL="0" indent="0">
              <a:buNone/>
            </a:pPr>
            <a:r>
              <a:rPr lang="ru-RU" dirty="0"/>
              <a:t>Вы вдохновляете всех нас!</a:t>
            </a:r>
          </a:p>
        </p:txBody>
      </p:sp>
      <p:pic>
        <p:nvPicPr>
          <p:cNvPr id="5122" name="Picture 2" descr="C:\Users\Ярмиева Гульнара\Desktop\148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3"/>
            <a:ext cx="4386783" cy="604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37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200" dirty="0" smtClean="0"/>
              <a:t>Теперь </a:t>
            </a:r>
            <a:r>
              <a:rPr lang="ru-RU" sz="2200" dirty="0"/>
              <a:t>позвольте вам представить –</a:t>
            </a:r>
            <a:br>
              <a:rPr lang="ru-RU" sz="2200" dirty="0"/>
            </a:br>
            <a:r>
              <a:rPr lang="ru-RU" sz="2200" dirty="0"/>
              <a:t>НАШ КЛАСС – ВО ВСЕМ СВОЕМ СОСТАВЕ</a:t>
            </a:r>
            <a:r>
              <a:rPr lang="ru-RU" sz="2200" dirty="0" smtClean="0"/>
              <a:t>!</a:t>
            </a:r>
            <a:br>
              <a:rPr lang="ru-RU" sz="2200" dirty="0" smtClean="0"/>
            </a:br>
            <a:r>
              <a:rPr lang="ru-RU" sz="18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Все мы разные, и тем не менее у нас много общего.</a:t>
            </a:r>
            <a:br>
              <a:rPr lang="ru-RU" sz="18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</a:br>
            <a:r>
              <a:rPr lang="ru-RU" sz="18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В классе 6 </a:t>
            </a:r>
            <a:r>
              <a:rPr lang="ru-RU" sz="1800" kern="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учащихся:2 </a:t>
            </a:r>
            <a:r>
              <a:rPr lang="ru-RU" sz="18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мальчика и 4 девочки</a:t>
            </a:r>
            <a:br>
              <a:rPr lang="ru-RU" sz="18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</a:br>
            <a:r>
              <a:rPr lang="ru-RU" sz="18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Наш девиз: «Солнышко лучистое- мы твои лучи!</a:t>
            </a:r>
            <a:br>
              <a:rPr lang="ru-RU" sz="18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</a:br>
            <a:r>
              <a:rPr lang="ru-RU" sz="18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Быть людьми хорошими ты нас научи!»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5690"/>
            <a:ext cx="828092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3"/>
            <a:ext cx="2232248" cy="195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488" y="4293096"/>
            <a:ext cx="219709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36723"/>
            <a:ext cx="1782108" cy="166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30425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2592288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9570" y="3614427"/>
            <a:ext cx="237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Макарова Ангелина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3338499"/>
            <a:ext cx="244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Лебедева Ангелина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379909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2050" name="Picture 2" descr="G:\жизнь класса\фото личное дело1класс\DSCN21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774" y="4797152"/>
            <a:ext cx="2880320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01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0000"/>
                </a:solidFill>
                <a:latin typeface="verdana"/>
              </a:rPr>
              <a:t>Всё </a:t>
            </a:r>
            <a:r>
              <a:rPr lang="ru-RU" sz="3600" dirty="0">
                <a:solidFill>
                  <a:srgbClr val="000000"/>
                </a:solidFill>
                <a:latin typeface="verdana"/>
              </a:rPr>
              <a:t>рассказали мы сейчас 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000000"/>
                </a:solidFill>
                <a:latin typeface="verdana"/>
              </a:rPr>
              <a:t>О самих себе, о нас 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000000"/>
                </a:solidFill>
                <a:latin typeface="verdana"/>
              </a:rPr>
              <a:t>Теперь известно без прикрас… 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verdana"/>
              </a:rPr>
              <a:t>Что мы, ребята – суперкласс!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48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/>
              <a:t>Проблемный вопрос</a:t>
            </a:r>
            <a:r>
              <a:rPr lang="ru-RU" sz="4400" dirty="0"/>
              <a:t>. </a:t>
            </a:r>
          </a:p>
          <a:p>
            <a:pPr marL="0" indent="0">
              <a:buNone/>
            </a:pPr>
            <a:r>
              <a:rPr lang="ru-RU" sz="4400" dirty="0"/>
              <a:t>- Кто Я? </a:t>
            </a:r>
          </a:p>
          <a:p>
            <a:pPr marL="0" indent="0">
              <a:buNone/>
            </a:pPr>
            <a:r>
              <a:rPr lang="ru-RU" sz="4400" dirty="0"/>
              <a:t>- Какой мой классный коллектив?</a:t>
            </a:r>
          </a:p>
        </p:txBody>
      </p:sp>
    </p:spTree>
    <p:extLst>
      <p:ext uri="{BB962C8B-B14F-4D97-AF65-F5344CB8AC3E}">
        <p14:creationId xmlns:p14="http://schemas.microsoft.com/office/powerpoint/2010/main" val="270545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r>
              <a:rPr lang="ru-RU" sz="2400" b="1" dirty="0"/>
              <a:t>Форма работы: </a:t>
            </a:r>
            <a:r>
              <a:rPr lang="ru-RU" sz="2400" dirty="0"/>
              <a:t>создание ученического проекта </a:t>
            </a:r>
            <a:r>
              <a:rPr lang="ru-RU" sz="2400" dirty="0" smtClean="0"/>
              <a:t>«Я и мой классный </a:t>
            </a:r>
            <a:r>
              <a:rPr lang="ru-RU" sz="2400" dirty="0"/>
              <a:t>коллектив». </a:t>
            </a:r>
            <a:br>
              <a:rPr lang="ru-RU" sz="2400" dirty="0"/>
            </a:br>
            <a:r>
              <a:rPr lang="ru-RU" sz="2400" b="1" dirty="0"/>
              <a:t>Технологии:</a:t>
            </a:r>
            <a:r>
              <a:rPr lang="ru-RU" sz="2400" dirty="0"/>
              <a:t> </a:t>
            </a:r>
            <a:r>
              <a:rPr lang="ru-RU" sz="2400" dirty="0" smtClean="0"/>
              <a:t>проектная </a:t>
            </a:r>
            <a:r>
              <a:rPr lang="ru-RU" sz="2400" dirty="0"/>
              <a:t>деятельность, технология сотрудничества. 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Предварительная работа: </a:t>
            </a:r>
            <a:br>
              <a:rPr lang="ru-RU" sz="2400" b="1" dirty="0"/>
            </a:br>
            <a:r>
              <a:rPr lang="ru-RU" sz="2400" dirty="0"/>
              <a:t>1. оформление классного </a:t>
            </a:r>
            <a:r>
              <a:rPr lang="ru-RU" sz="2400" dirty="0" smtClean="0"/>
              <a:t>уголка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2. создание индивидуальных проектов: презентация «Я и мои одноклассники</a:t>
            </a:r>
            <a:r>
              <a:rPr lang="ru-RU" sz="2400" dirty="0" smtClean="0"/>
              <a:t>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3. проведение среди учащихся анкетирования на </a:t>
            </a:r>
            <a:r>
              <a:rPr lang="ru-RU" sz="2400" dirty="0" smtClean="0"/>
              <a:t>тему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«Я и мой класс». 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791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dirty="0" smtClean="0"/>
              <a:t>Создание  </a:t>
            </a:r>
            <a:r>
              <a:rPr lang="ru-RU" dirty="0"/>
              <a:t>творческих </a:t>
            </a:r>
            <a:r>
              <a:rPr lang="ru-RU" dirty="0" smtClean="0"/>
              <a:t>групп</a:t>
            </a:r>
            <a:r>
              <a:rPr lang="ru-RU" dirty="0"/>
              <a:t> </a:t>
            </a: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42681"/>
              </p:ext>
            </p:extLst>
          </p:nvPr>
        </p:nvGraphicFramePr>
        <p:xfrm>
          <a:off x="539552" y="2204864"/>
          <a:ext cx="7363331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2512"/>
                <a:gridCol w="1472512"/>
                <a:gridCol w="1472512"/>
                <a:gridCol w="1472512"/>
                <a:gridCol w="1473283"/>
              </a:tblGrid>
              <a:tr h="1620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Группа №1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Шарапов Д.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Группа №2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Латыпов</a:t>
                      </a:r>
                      <a:r>
                        <a:rPr lang="ru-RU" sz="2000" dirty="0">
                          <a:effectLst/>
                        </a:rPr>
                        <a:t> Динар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Группа №3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Лебедева Ангелина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Шишкина Чулпан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Группа №4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Латыпова</a:t>
                      </a:r>
                      <a:r>
                        <a:rPr lang="ru-RU" sz="2000" dirty="0">
                          <a:effectLst/>
                        </a:rPr>
                        <a:t> Малика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Группа №5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Макарова Ангелина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0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Дать </a:t>
                      </a:r>
                      <a:r>
                        <a:rPr lang="ru-RU" sz="2000" dirty="0">
                          <a:effectLst/>
                        </a:rPr>
                        <a:t>определение понятия « </a:t>
                      </a:r>
                      <a:r>
                        <a:rPr lang="ru-RU" sz="2000" dirty="0" smtClean="0">
                          <a:effectLst/>
                        </a:rPr>
                        <a:t>кол- </a:t>
                      </a:r>
                      <a:r>
                        <a:rPr lang="ru-RU" sz="2000" dirty="0" err="1" smtClean="0">
                          <a:effectLst/>
                        </a:rPr>
                        <a:t>лектив</a:t>
                      </a:r>
                      <a:r>
                        <a:rPr lang="ru-RU" sz="2000" dirty="0" smtClean="0">
                          <a:effectLst/>
                        </a:rPr>
                        <a:t>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сделать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уголок класса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Фотографи</a:t>
                      </a:r>
                      <a:endParaRPr lang="ru-RU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ровать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интересные моменты из жизни класса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Найти стихи о дружбе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Провести анкетирование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Сделать </a:t>
                      </a:r>
                      <a:r>
                        <a:rPr lang="ru-RU" sz="2000" dirty="0" smtClean="0">
                          <a:effectLst/>
                        </a:rPr>
                        <a:t>презента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цию</a:t>
                      </a:r>
                      <a:r>
                        <a:rPr lang="ru-RU" sz="2000" dirty="0">
                          <a:effectLst/>
                        </a:rPr>
                        <a:t>, подготовить защиту проекта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863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75912"/>
            <a:ext cx="5112568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Рассаживайтесь, здравствуйте,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Смотрите и участвуйте –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Вам не придется унывать,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Мы будем класс презентовать!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Собрались здесь во всей красе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Мы нашим классом дружно все: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Волнуемся, стесняемся,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Краснеем, запинаемся…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Стоим-дрожим на лобном месте,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Один лишь плюс – что все мы вместе!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Всем вместе, что там говорить,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Нам даже легче вас победить…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65879"/>
            <a:ext cx="4035551" cy="394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14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229600" cy="1143000"/>
          </a:xfrm>
        </p:spPr>
        <p:txBody>
          <a:bodyPr/>
          <a:lstStyle/>
          <a:p>
            <a:r>
              <a:rPr lang="ru-RU" dirty="0" smtClean="0"/>
              <a:t>Анкета </a:t>
            </a:r>
            <a:r>
              <a:rPr lang="ru-RU" dirty="0"/>
              <a:t>«Я и мой класс».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50" y="764704"/>
            <a:ext cx="383497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Я думаю, что мой класс….. 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Мне нравится, что мои одноклассники … 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Мне не нравится, что мои одноклассники…. 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Я думаю, что смог бы для класса….. 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Я чувствую себя в классе…. 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Я считаю, что в классе есть проблема….. 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Я думаю, что мой классный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руководитель…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764704"/>
            <a:ext cx="5400600" cy="544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87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8224" y="260648"/>
            <a:ext cx="2232248" cy="59046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Коллектив-группа лиц,</a:t>
            </a:r>
          </a:p>
          <a:p>
            <a:pPr marL="0" indent="0">
              <a:buNone/>
            </a:pPr>
            <a:r>
              <a:rPr lang="ru-RU" dirty="0" smtClean="0"/>
              <a:t>объединённых общей работой,</a:t>
            </a:r>
          </a:p>
          <a:p>
            <a:pPr marL="0" indent="0">
              <a:buNone/>
            </a:pPr>
            <a:r>
              <a:rPr lang="ru-RU" dirty="0" smtClean="0"/>
              <a:t>учёбой,</a:t>
            </a:r>
          </a:p>
          <a:p>
            <a:pPr marL="0" indent="0">
              <a:buNone/>
            </a:pPr>
            <a:r>
              <a:rPr lang="ru-RU" dirty="0" smtClean="0"/>
              <a:t>общими интересами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5904656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27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ru-RU" dirty="0" smtClean="0"/>
              <a:t>Уголок класса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" y="692696"/>
            <a:ext cx="9036496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52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792088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Ну что ж, мы двигаемся дальше</a:t>
            </a:r>
          </a:p>
          <a:p>
            <a:pPr marL="0" indent="0">
              <a:buNone/>
            </a:pPr>
            <a:r>
              <a:rPr lang="ru-RU" dirty="0"/>
              <a:t>И скажем безо лжи и фальши:</a:t>
            </a:r>
          </a:p>
          <a:p>
            <a:pPr marL="0" indent="0">
              <a:buNone/>
            </a:pPr>
            <a:r>
              <a:rPr lang="ru-RU" dirty="0"/>
              <a:t>- Уж, коль коснулись темы этой –</a:t>
            </a:r>
          </a:p>
          <a:p>
            <a:pPr marL="0" indent="0">
              <a:buNone/>
            </a:pPr>
            <a:r>
              <a:rPr lang="ru-RU" dirty="0"/>
              <a:t>Откроем вам свои секреты: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Мы - дружный класс, мы – сильный класс!</a:t>
            </a:r>
          </a:p>
          <a:p>
            <a:pPr marL="0" indent="0">
              <a:buNone/>
            </a:pPr>
            <a:r>
              <a:rPr lang="ru-RU" dirty="0"/>
              <a:t>Нет невозможного для нас!</a:t>
            </a:r>
          </a:p>
          <a:p>
            <a:pPr marL="0" indent="0">
              <a:buNone/>
            </a:pPr>
            <a:r>
              <a:rPr lang="ru-RU" dirty="0"/>
              <a:t>И если только захотим мы,</a:t>
            </a:r>
          </a:p>
          <a:p>
            <a:pPr marL="0" indent="0">
              <a:buNone/>
            </a:pPr>
            <a:r>
              <a:rPr lang="ru-RU" dirty="0"/>
              <a:t>То станем мы непобедимы!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191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258</Words>
  <Application>Microsoft Office PowerPoint</Application>
  <PresentationFormat>Экран (4:3)</PresentationFormat>
  <Paragraphs>99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МБОУ «Матвеевская СОШ»</vt:lpstr>
      <vt:lpstr>Презентация PowerPoint</vt:lpstr>
      <vt:lpstr>Презентация PowerPoint</vt:lpstr>
      <vt:lpstr>Презентация PowerPoint</vt:lpstr>
      <vt:lpstr>Презентация PowerPoint</vt:lpstr>
      <vt:lpstr>Анкета «Я и мой класс».</vt:lpstr>
      <vt:lpstr>Презентация PowerPoint</vt:lpstr>
      <vt:lpstr>Уголок класса</vt:lpstr>
      <vt:lpstr>Презентация PowerPoint</vt:lpstr>
      <vt:lpstr>Презентация PowerPoint</vt:lpstr>
      <vt:lpstr>  Теперь позвольте вам представить – НАШ КЛАСС – ВО ВСЕМ СВОЕМ СОСТАВЕ! Все мы разные, и тем не менее у нас много общего. В классе 6 учащихся:2 мальчика и 4 девочки Наш девиз: «Солнышко лучистое- мы твои лучи! Быть людьми хорошими ты нас научи!»  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«Матвеевская СОШ»</dc:title>
  <dc:creator>Ярмиев</dc:creator>
  <cp:lastModifiedBy>Ярмиева Гульнара</cp:lastModifiedBy>
  <cp:revision>23</cp:revision>
  <dcterms:created xsi:type="dcterms:W3CDTF">2016-02-09T16:20:34Z</dcterms:created>
  <dcterms:modified xsi:type="dcterms:W3CDTF">2016-02-11T06:54:46Z</dcterms:modified>
</cp:coreProperties>
</file>