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Выполнила учитель-логопед </a:t>
            </a:r>
            <a:r>
              <a:rPr lang="ru-RU" sz="1400" dirty="0" smtClean="0">
                <a:solidFill>
                  <a:schemeClr val="tx1"/>
                </a:solidFill>
              </a:rPr>
              <a:t>Шаповалова</a:t>
            </a:r>
            <a:r>
              <a:rPr lang="ru-RU" sz="1400" dirty="0" smtClean="0">
                <a:solidFill>
                  <a:schemeClr val="tx1"/>
                </a:solidFill>
              </a:rPr>
              <a:t> А.С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Конспект индивидуального логопедического занятия по </a:t>
            </a:r>
            <a:r>
              <a:rPr lang="ru-RU" sz="4000" b="1" dirty="0" smtClean="0">
                <a:solidFill>
                  <a:schemeClr val="tx1"/>
                </a:solidFill>
              </a:rPr>
              <a:t>теме:Фрукты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3.Заключительная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 чем мы говорили сегодня на занятии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ru-RU" dirty="0" smtClean="0">
                <a:solidFill>
                  <a:schemeClr val="tx1"/>
                </a:solidFill>
              </a:rPr>
              <a:t>Чем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Занимались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ru-RU" dirty="0" smtClean="0">
                <a:solidFill>
                  <a:schemeClr val="tx1"/>
                </a:solidFill>
              </a:rPr>
              <a:t>Назови свой любимый фрукт.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924944"/>
            <a:ext cx="3982963" cy="3439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7748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Цель: </a:t>
            </a:r>
            <a:r>
              <a:rPr lang="ru-RU" dirty="0" smtClean="0">
                <a:solidFill>
                  <a:schemeClr val="tx1"/>
                </a:solidFill>
              </a:rPr>
              <a:t>Обобщение знаний и расширение словаря по теме.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Задачи: 1. </a:t>
            </a:r>
            <a:r>
              <a:rPr lang="ru-RU" b="1" i="1" dirty="0" smtClean="0">
                <a:solidFill>
                  <a:schemeClr val="tx1"/>
                </a:solidFill>
              </a:rPr>
              <a:t>Коррекционно-образовательные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Согласование числительных с существительными;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Активизация тематического словаря;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Образование относительных прилагательных;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Употребление прилагательных, обозначающих признаки и качества предметов.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2. </a:t>
            </a:r>
            <a:r>
              <a:rPr lang="ru-RU" b="1" i="1" dirty="0" smtClean="0">
                <a:solidFill>
                  <a:schemeClr val="tx1"/>
                </a:solidFill>
              </a:rPr>
              <a:t>Коррекционно-развивающие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Развитие пространственного и зрительного восприятия, слухового внимания;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Развитие тонкой моторики пальцев рук;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Развитие интонационной выразительности речи.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3. </a:t>
            </a:r>
            <a:r>
              <a:rPr lang="ru-RU" b="1" i="1" dirty="0" smtClean="0">
                <a:solidFill>
                  <a:schemeClr val="tx1"/>
                </a:solidFill>
              </a:rPr>
              <a:t>Коррекционно-воспитательные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Повышать речевую активность путем создания </a:t>
            </a:r>
            <a:r>
              <a:rPr lang="ru-RU" dirty="0" smtClean="0">
                <a:solidFill>
                  <a:schemeClr val="tx1"/>
                </a:solidFill>
              </a:rPr>
              <a:t>мотивационно-потребностного</a:t>
            </a:r>
            <a:r>
              <a:rPr lang="ru-RU" dirty="0" smtClean="0">
                <a:solidFill>
                  <a:schemeClr val="tx1"/>
                </a:solidFill>
              </a:rPr>
              <a:t> уровня высказывания;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Воспитания доброты и отзывчивости.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50" dirty="0" smtClean="0">
                <a:solidFill>
                  <a:schemeClr val="tx1"/>
                </a:solidFill>
              </a:rPr>
              <a:t>1.Организационный момент</a:t>
            </a:r>
            <a:endParaRPr lang="ru-RU" sz="345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Логопед:</a:t>
            </a:r>
            <a:r>
              <a:rPr lang="ru-RU" dirty="0" smtClean="0">
                <a:solidFill>
                  <a:schemeClr val="tx1"/>
                </a:solidFill>
              </a:rPr>
              <a:t>Посмотри,что</a:t>
            </a:r>
            <a:r>
              <a:rPr lang="ru-RU" dirty="0" smtClean="0">
                <a:solidFill>
                  <a:schemeClr val="tx1"/>
                </a:solidFill>
              </a:rPr>
              <a:t> я принесла?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Ребенок:Корзину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Логопед:Давай</a:t>
            </a:r>
            <a:r>
              <a:rPr lang="ru-RU" dirty="0" smtClean="0">
                <a:solidFill>
                  <a:schemeClr val="tx1"/>
                </a:solidFill>
              </a:rPr>
              <a:t> посмотрим что </a:t>
            </a:r>
            <a:r>
              <a:rPr lang="ru-RU" dirty="0" smtClean="0">
                <a:solidFill>
                  <a:schemeClr val="tx1"/>
                </a:solidFill>
              </a:rPr>
              <a:t>лежит в корзине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IMG_20201006_095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356992"/>
            <a:ext cx="2852936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2.Основная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Что </a:t>
            </a:r>
            <a:r>
              <a:rPr lang="ru-RU" dirty="0" err="1" smtClean="0">
                <a:solidFill>
                  <a:schemeClr val="tx1"/>
                </a:solidFill>
              </a:rPr>
              <a:t>это?Какого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цвета,формы,размера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4" name="Рисунок 3" descr="IMG_20201009_175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04864"/>
            <a:ext cx="39604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Найди такой же фрукт</a:t>
            </a:r>
          </a:p>
          <a:p>
            <a:pPr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20201009_175400.jpg"/>
          <p:cNvPicPr>
            <a:picLocks noChangeAspect="1"/>
          </p:cNvPicPr>
          <p:nvPr/>
        </p:nvPicPr>
        <p:blipFill>
          <a:blip r:embed="rId2" cstate="print"/>
          <a:srcRect b="12381"/>
          <a:stretch>
            <a:fillRect/>
          </a:stretch>
        </p:blipFill>
        <p:spPr>
          <a:xfrm>
            <a:off x="2699792" y="1556792"/>
            <a:ext cx="3672408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Где растут фрукты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ru-RU" dirty="0" smtClean="0">
                <a:solidFill>
                  <a:schemeClr val="tx1"/>
                </a:solidFill>
              </a:rPr>
              <a:t>Как мы назовем дерево на котором растут фрукты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20201009_175418.jpg"/>
          <p:cNvPicPr>
            <a:picLocks noChangeAspect="1"/>
          </p:cNvPicPr>
          <p:nvPr/>
        </p:nvPicPr>
        <p:blipFill>
          <a:blip r:embed="rId2" cstate="print"/>
          <a:srcRect b="12201"/>
          <a:stretch>
            <a:fillRect/>
          </a:stretch>
        </p:blipFill>
        <p:spPr>
          <a:xfrm>
            <a:off x="2339752" y="1268760"/>
            <a:ext cx="4504891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Давай посадим с тобой дерево.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Чтобы на нашем дереве выросли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фрукты,нам</a:t>
            </a:r>
            <a:r>
              <a:rPr lang="ru-RU" dirty="0" smtClean="0">
                <a:solidFill>
                  <a:schemeClr val="tx1"/>
                </a:solidFill>
              </a:rPr>
              <a:t> нужен дождик.(пальчиковая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гимнастика Кап-кап)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20201009_175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348880"/>
            <a:ext cx="4987318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Соберем наш фруктовый урожай в корзинку.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Что можно приготовить из фруктов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Мы будем лепить пирожки с яблоками.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Пирожок с яблоком какой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r>
              <a:rPr lang="ru-RU" sz="2800" dirty="0" smtClean="0">
                <a:solidFill>
                  <a:schemeClr val="tx1"/>
                </a:solidFill>
              </a:rPr>
              <a:t>Яблочный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пирожок.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20201009_175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12976"/>
            <a:ext cx="3995936" cy="2736304"/>
          </a:xfrm>
          <a:prstGeom prst="rect">
            <a:avLst/>
          </a:prstGeom>
        </p:spPr>
      </p:pic>
      <p:pic>
        <p:nvPicPr>
          <p:cNvPr id="5" name="Рисунок 4" descr="IMG_20201009_175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12976"/>
            <a:ext cx="413995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Что еще можно приготовить из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фруктов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ru-RU" dirty="0" smtClean="0">
                <a:solidFill>
                  <a:schemeClr val="tx1"/>
                </a:solidFill>
              </a:rPr>
              <a:t>Сок.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Сок из лимона/яблока/груши какой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20201009_193355.jpg"/>
          <p:cNvPicPr>
            <a:picLocks noChangeAspect="1"/>
          </p:cNvPicPr>
          <p:nvPr/>
        </p:nvPicPr>
        <p:blipFill>
          <a:blip r:embed="rId2" cstate="print"/>
          <a:srcRect t="5262" r="31888"/>
          <a:stretch>
            <a:fillRect/>
          </a:stretch>
        </p:blipFill>
        <p:spPr>
          <a:xfrm>
            <a:off x="1691680" y="2204864"/>
            <a:ext cx="568863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130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Выполнила учитель-логопед Шаповалова А.С.</vt:lpstr>
      <vt:lpstr>Слайд 2</vt:lpstr>
      <vt:lpstr>1.Организационный момент</vt:lpstr>
      <vt:lpstr>2.Основная часть</vt:lpstr>
      <vt:lpstr>Слайд 5</vt:lpstr>
      <vt:lpstr>Слайд 6</vt:lpstr>
      <vt:lpstr>Слайд 7</vt:lpstr>
      <vt:lpstr>Слайд 8</vt:lpstr>
      <vt:lpstr>Слайд 9</vt:lpstr>
      <vt:lpstr>3.Заключительная часть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учитель-логопед Шаповалова А.С.</dc:title>
  <dc:creator>admin</dc:creator>
  <cp:lastModifiedBy>serg4343@live.ru</cp:lastModifiedBy>
  <cp:revision>13</cp:revision>
  <dcterms:created xsi:type="dcterms:W3CDTF">2020-10-09T16:52:35Z</dcterms:created>
  <dcterms:modified xsi:type="dcterms:W3CDTF">2020-10-09T17:25:28Z</dcterms:modified>
</cp:coreProperties>
</file>