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4" r:id="rId2"/>
    <p:sldId id="300" r:id="rId3"/>
    <p:sldId id="290" r:id="rId4"/>
    <p:sldId id="301" r:id="rId5"/>
    <p:sldId id="296" r:id="rId6"/>
    <p:sldId id="288" r:id="rId7"/>
    <p:sldId id="292" r:id="rId8"/>
    <p:sldId id="293" r:id="rId9"/>
    <p:sldId id="294" r:id="rId10"/>
    <p:sldId id="295" r:id="rId11"/>
    <p:sldId id="310" r:id="rId12"/>
    <p:sldId id="263" r:id="rId13"/>
    <p:sldId id="259" r:id="rId14"/>
    <p:sldId id="258" r:id="rId15"/>
    <p:sldId id="260" r:id="rId16"/>
    <p:sldId id="261" r:id="rId17"/>
    <p:sldId id="262" r:id="rId18"/>
    <p:sldId id="302" r:id="rId19"/>
    <p:sldId id="275" r:id="rId20"/>
    <p:sldId id="276" r:id="rId21"/>
    <p:sldId id="277" r:id="rId22"/>
    <p:sldId id="312" r:id="rId23"/>
    <p:sldId id="272" r:id="rId24"/>
    <p:sldId id="270" r:id="rId25"/>
    <p:sldId id="271" r:id="rId26"/>
    <p:sldId id="273" r:id="rId27"/>
    <p:sldId id="27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0A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0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4"/>
          </a:fgClr>
          <a:bgClr>
            <a:schemeClr val="accent3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F59624-784F-4B4E-A0D0-7D688B9B9158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4DBC79-B125-40A7-BBA7-3E8E6148B3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0.wdp"/><Relationship Id="rId3" Type="http://schemas.microsoft.com/office/2007/relationships/hdphoto" Target="../media/hdphoto7.wdp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microsoft.com/office/2007/relationships/hdphoto" Target="../media/hdphoto8.wdp"/><Relationship Id="rId10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1.wdp"/><Relationship Id="rId3" Type="http://schemas.microsoft.com/office/2007/relationships/hdphoto" Target="../media/hdphoto8.wdp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microsoft.com/office/2007/relationships/hdphoto" Target="../media/hdphoto9.wdp"/><Relationship Id="rId10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8.wdp"/><Relationship Id="rId7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C28CB4-8DD8-4496-B892-52EF1F984041}"/>
              </a:ext>
            </a:extLst>
          </p:cNvPr>
          <p:cNvSpPr/>
          <p:nvPr/>
        </p:nvSpPr>
        <p:spPr>
          <a:xfrm>
            <a:off x="574751" y="1844824"/>
            <a:ext cx="799449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Лексическая тема:</a:t>
            </a:r>
          </a:p>
          <a:p>
            <a:pPr algn="ctr"/>
            <a:r>
              <a:rPr lang="ru-RU" sz="66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«Фрукты»</a:t>
            </a:r>
          </a:p>
        </p:txBody>
      </p:sp>
    </p:spTree>
    <p:extLst>
      <p:ext uri="{BB962C8B-B14F-4D97-AF65-F5344CB8AC3E}">
        <p14:creationId xmlns:p14="http://schemas.microsoft.com/office/powerpoint/2010/main" val="93087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3B6334-5D3B-47B6-B902-B8290334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36" y="3243700"/>
            <a:ext cx="1990800" cy="24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B0EFDAA-0218-4E82-AF17-A6E259E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51040" cy="51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груша картинка">
            <a:extLst>
              <a:ext uri="{FF2B5EF4-FFF2-40B4-BE49-F238E27FC236}">
                <a16:creationId xmlns:a16="http://schemas.microsoft.com/office/drawing/2014/main" id="{E0E913A7-6951-4388-A570-30846B1A8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1029"/>
            <a:ext cx="3610794" cy="398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груша картинка">
            <a:extLst>
              <a:ext uri="{FF2B5EF4-FFF2-40B4-BE49-F238E27FC236}">
                <a16:creationId xmlns:a16="http://schemas.microsoft.com/office/drawing/2014/main" id="{104CFE8F-CCED-4F67-BF93-B7D69B95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36" y="3140968"/>
            <a:ext cx="1811038" cy="199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C28CB4-8DD8-4496-B892-52EF1F984041}"/>
              </a:ext>
            </a:extLst>
          </p:cNvPr>
          <p:cNvSpPr/>
          <p:nvPr/>
        </p:nvSpPr>
        <p:spPr>
          <a:xfrm>
            <a:off x="539552" y="692696"/>
            <a:ext cx="7951953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Д/упр. </a:t>
            </a:r>
          </a:p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«Один-много»</a:t>
            </a:r>
          </a:p>
          <a:p>
            <a:pPr algn="ctr"/>
            <a:r>
              <a:rPr lang="ru-RU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(образование множественного числа существительных)</a:t>
            </a:r>
            <a:endParaRPr lang="ru-RU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3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980728"/>
            <a:ext cx="3337076" cy="223224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3835" y="2979871"/>
            <a:ext cx="3841132" cy="2952328"/>
          </a:xfrm>
          <a:prstGeom prst="rect">
            <a:avLst/>
          </a:prstGeom>
        </p:spPr>
      </p:pic>
      <p:pic>
        <p:nvPicPr>
          <p:cNvPr id="4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31" y="548680"/>
            <a:ext cx="1576517" cy="2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404" y="2322624"/>
            <a:ext cx="1576517" cy="2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95" y="2979871"/>
            <a:ext cx="1576517" cy="2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494" y="3040492"/>
            <a:ext cx="1576517" cy="2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0215">
            <a:off x="6617752" y="3248832"/>
            <a:ext cx="1576517" cy="2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00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28" y="1124744"/>
            <a:ext cx="2977036" cy="198626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3573016"/>
            <a:ext cx="3528392" cy="2376264"/>
          </a:xfrm>
          <a:prstGeom prst="rect">
            <a:avLst/>
          </a:prstGeom>
        </p:spPr>
      </p:pic>
      <p:pic>
        <p:nvPicPr>
          <p:cNvPr id="5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1912">
            <a:off x="6625129" y="3111004"/>
            <a:ext cx="1127504" cy="14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57" y="3429000"/>
            <a:ext cx="1232498" cy="160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92" y="3573016"/>
            <a:ext cx="1127504" cy="14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40" y="3497516"/>
            <a:ext cx="1127504" cy="14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1127504" cy="14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467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10" y="3553099"/>
            <a:ext cx="3719827" cy="2663869"/>
          </a:xfrm>
          <a:prstGeom prst="rect">
            <a:avLst/>
          </a:prstGeom>
        </p:spPr>
      </p:pic>
      <p:pic>
        <p:nvPicPr>
          <p:cNvPr id="3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5776">
            <a:off x="6802479" y="3212976"/>
            <a:ext cx="1565592" cy="191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592" y="2113108"/>
            <a:ext cx="2733774" cy="1770236"/>
          </a:xfrm>
          <a:prstGeom prst="rect">
            <a:avLst/>
          </a:prstGeom>
        </p:spPr>
      </p:pic>
      <p:pic>
        <p:nvPicPr>
          <p:cNvPr id="7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6681">
            <a:off x="6119929" y="3837902"/>
            <a:ext cx="1642149" cy="20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9628">
            <a:off x="5834590" y="2956396"/>
            <a:ext cx="1550447" cy="18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7470">
            <a:off x="5257030" y="3797990"/>
            <a:ext cx="1470684" cy="179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8316">
            <a:off x="806773" y="1617228"/>
            <a:ext cx="1592524" cy="19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7470">
            <a:off x="6849934" y="3797990"/>
            <a:ext cx="1470684" cy="179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19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28" y="1124744"/>
            <a:ext cx="2977036" cy="198626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0032" y="3501008"/>
            <a:ext cx="3337076" cy="2232248"/>
          </a:xfrm>
          <a:prstGeom prst="rect">
            <a:avLst/>
          </a:prstGeom>
        </p:spPr>
      </p:pic>
      <p:pic>
        <p:nvPicPr>
          <p:cNvPr id="4" name="Picture 3" descr="F:\фрукты, овощи\овощи фрукты\бан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6291">
            <a:off x="1199991" y="750151"/>
            <a:ext cx="1318710" cy="17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фрукты, овощи\овощи фрукты\бан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6514">
            <a:off x="6049235" y="3305658"/>
            <a:ext cx="1318710" cy="17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фрукты, овощи\овощи фрукты\бан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6291">
            <a:off x="5749427" y="2812499"/>
            <a:ext cx="1318710" cy="17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фрукты, овощи\овощи фрукты\бан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6291">
            <a:off x="6405734" y="3289539"/>
            <a:ext cx="1318710" cy="17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фрукты, овощи\овощи фрукты\бан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1312">
            <a:off x="6476947" y="3127509"/>
            <a:ext cx="1318710" cy="17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94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3501008"/>
            <a:ext cx="3625108" cy="259228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980728"/>
            <a:ext cx="3337076" cy="2232248"/>
          </a:xfrm>
          <a:prstGeom prst="rect">
            <a:avLst/>
          </a:prstGeom>
        </p:spPr>
      </p:pic>
      <p:pic>
        <p:nvPicPr>
          <p:cNvPr id="4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97" y="3501007"/>
            <a:ext cx="1526405" cy="12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71435"/>
            <a:ext cx="1526405" cy="12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72641"/>
            <a:ext cx="1526405" cy="12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58" y="3212976"/>
            <a:ext cx="1526405" cy="12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87" y="1124744"/>
            <a:ext cx="1526405" cy="12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793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980728"/>
            <a:ext cx="3337076" cy="223224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4229" y="3030375"/>
            <a:ext cx="3697552" cy="2751208"/>
          </a:xfrm>
          <a:prstGeom prst="rect">
            <a:avLst/>
          </a:prstGeom>
        </p:spPr>
      </p:pic>
      <p:pic>
        <p:nvPicPr>
          <p:cNvPr id="4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0693">
            <a:off x="1025190" y="817740"/>
            <a:ext cx="19526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02" y="2978624"/>
            <a:ext cx="19526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2380">
            <a:off x="5990242" y="2371358"/>
            <a:ext cx="19526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1423">
            <a:off x="5735161" y="3220908"/>
            <a:ext cx="19526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98072"/>
            <a:ext cx="19526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0638">
            <a:off x="6078037" y="3273852"/>
            <a:ext cx="19526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31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C28CB4-8DD8-4496-B892-52EF1F984041}"/>
              </a:ext>
            </a:extLst>
          </p:cNvPr>
          <p:cNvSpPr/>
          <p:nvPr/>
        </p:nvSpPr>
        <p:spPr>
          <a:xfrm>
            <a:off x="539552" y="692696"/>
            <a:ext cx="7951953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Д/упр. </a:t>
            </a:r>
          </a:p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«Из чего какой?»</a:t>
            </a:r>
          </a:p>
          <a:p>
            <a:pPr algn="ctr"/>
            <a:r>
              <a:rPr lang="ru-RU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(образование относительных прилагательных)</a:t>
            </a:r>
          </a:p>
        </p:txBody>
      </p:sp>
    </p:spTree>
    <p:extLst>
      <p:ext uri="{BB962C8B-B14F-4D97-AF65-F5344CB8AC3E}">
        <p14:creationId xmlns:p14="http://schemas.microsoft.com/office/powerpoint/2010/main" val="3891561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37" y="4553845"/>
            <a:ext cx="1873473" cy="17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31" y="4542794"/>
            <a:ext cx="1343863" cy="17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01" y="404664"/>
            <a:ext cx="1399067" cy="17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00702"/>
            <a:ext cx="1304754" cy="11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фрукты, овощи\овощи фрукты\банан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57633">
            <a:off x="7429405" y="773425"/>
            <a:ext cx="1252590" cy="16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9468">
            <a:off x="7191955" y="2573880"/>
            <a:ext cx="1397372" cy="17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Похожее изображение">
            <a:extLst>
              <a:ext uri="{FF2B5EF4-FFF2-40B4-BE49-F238E27FC236}">
                <a16:creationId xmlns:a16="http://schemas.microsoft.com/office/drawing/2014/main" id="{60E3DA0B-1536-4D4C-B329-A0A5196E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35" y="2560416"/>
            <a:ext cx="3964756" cy="198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86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C28CB4-8DD8-4496-B892-52EF1F984041}"/>
              </a:ext>
            </a:extLst>
          </p:cNvPr>
          <p:cNvSpPr/>
          <p:nvPr/>
        </p:nvSpPr>
        <p:spPr>
          <a:xfrm>
            <a:off x="368766" y="908720"/>
            <a:ext cx="840646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Д/упр. </a:t>
            </a:r>
          </a:p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«Что растет в саду»</a:t>
            </a:r>
          </a:p>
          <a:p>
            <a:pPr algn="ctr"/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(образование множественного </a:t>
            </a:r>
          </a:p>
          <a:p>
            <a:pPr algn="ctr"/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числа существительных </a:t>
            </a:r>
          </a:p>
          <a:p>
            <a:pPr algn="ctr"/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 множественном числе)</a:t>
            </a:r>
          </a:p>
        </p:txBody>
      </p:sp>
    </p:spTree>
    <p:extLst>
      <p:ext uri="{BB962C8B-B14F-4D97-AF65-F5344CB8AC3E}">
        <p14:creationId xmlns:p14="http://schemas.microsoft.com/office/powerpoint/2010/main" val="54664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325" y="4296384"/>
            <a:ext cx="1873473" cy="17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42" y="4241478"/>
            <a:ext cx="1343863" cy="17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17" y="2511103"/>
            <a:ext cx="1304754" cy="11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9468">
            <a:off x="6790175" y="2285633"/>
            <a:ext cx="1397372" cy="17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51" y="476907"/>
            <a:ext cx="1399067" cy="17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фрукты, овощи\овощи фрукты\банан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57633">
            <a:off x="7410767" y="815703"/>
            <a:ext cx="1252590" cy="16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5" b="98542" l="10000" r="9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2" r="19820"/>
          <a:stretch/>
        </p:blipFill>
        <p:spPr bwMode="auto">
          <a:xfrm>
            <a:off x="623674" y="1606899"/>
            <a:ext cx="2892854" cy="375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79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55" y="4365104"/>
            <a:ext cx="1343863" cy="17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9468">
            <a:off x="6790175" y="2285633"/>
            <a:ext cx="1397372" cy="17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23" y="313093"/>
            <a:ext cx="1399067" cy="17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фрукты, овощи\овощи фрукты\банан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57633">
            <a:off x="7373224" y="557770"/>
            <a:ext cx="1252590" cy="16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02188"/>
            <a:ext cx="1304754" cy="11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085" y="4365104"/>
            <a:ext cx="1873473" cy="17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00" b="9725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5" y="1590175"/>
            <a:ext cx="2406594" cy="320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5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C28CB4-8DD8-4496-B892-52EF1F984041}"/>
              </a:ext>
            </a:extLst>
          </p:cNvPr>
          <p:cNvSpPr/>
          <p:nvPr/>
        </p:nvSpPr>
        <p:spPr>
          <a:xfrm>
            <a:off x="539552" y="692696"/>
            <a:ext cx="7951953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Д/игра </a:t>
            </a:r>
          </a:p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«Сосчитай-ка»</a:t>
            </a:r>
          </a:p>
          <a:p>
            <a:pPr algn="ctr"/>
            <a:r>
              <a:rPr lang="ru-RU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(согласование существительного с </a:t>
            </a:r>
            <a:r>
              <a:rPr lang="ru-RU" sz="36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чисительным</a:t>
            </a:r>
            <a:r>
              <a:rPr lang="ru-RU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281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24" y="668885"/>
            <a:ext cx="1463362" cy="186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59" y="1600115"/>
            <a:ext cx="1576517" cy="2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32" y="3356992"/>
            <a:ext cx="1576517" cy="2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52" y="1443562"/>
            <a:ext cx="1576517" cy="2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фрукты, овощи\овощи фрукты\яблоко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" b="98286" l="72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98657"/>
            <a:ext cx="1576517" cy="2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232" y="1607402"/>
            <a:ext cx="1435224" cy="19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1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9468">
            <a:off x="2666544" y="1084031"/>
            <a:ext cx="1660573" cy="20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9468">
            <a:off x="3800451" y="4044797"/>
            <a:ext cx="1543108" cy="18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9468">
            <a:off x="4270558" y="2166965"/>
            <a:ext cx="1580396" cy="19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9468">
            <a:off x="1558990" y="4086015"/>
            <a:ext cx="1673694" cy="204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F:\фрукты, овощи\овощи фрукты\слива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5" b="92273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9468">
            <a:off x="952550" y="1972156"/>
            <a:ext cx="1559105" cy="190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232" y="1607402"/>
            <a:ext cx="1435224" cy="19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4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06" y="1052736"/>
            <a:ext cx="1498074" cy="12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1498074" cy="12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17792"/>
            <a:ext cx="1498074" cy="12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17792"/>
            <a:ext cx="1498074" cy="12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фрукты, овощи\овощи фрукты\апельси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89" y="4293096"/>
            <a:ext cx="1498074" cy="12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232" y="1607402"/>
            <a:ext cx="1435224" cy="19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32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2248"/>
            <a:ext cx="1346605" cy="17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54" y="3429000"/>
            <a:ext cx="13793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43" y="3933056"/>
            <a:ext cx="1452038" cy="18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" y="2221000"/>
            <a:ext cx="1468566" cy="191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фрукты, овощи\овощи фрукты\груш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09785"/>
            <a:ext cx="1373852" cy="179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232" y="1607402"/>
            <a:ext cx="1435224" cy="19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38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74630"/>
            <a:ext cx="1873473" cy="17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46840"/>
            <a:ext cx="1873473" cy="17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80" y="4149080"/>
            <a:ext cx="1873473" cy="17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9956"/>
            <a:ext cx="1873473" cy="17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фрукты, овощи\овощи фрукты\абриос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8" l="4146" r="96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1873473" cy="17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232" y="1607402"/>
            <a:ext cx="1435224" cy="19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ÐÐ¾ÑÐ¾Ð¶ÐµÐµ Ð¸Ð·Ð¾Ð±ÑÐ°Ð¶ÐµÐ½Ð¸Ðµ">
            <a:extLst>
              <a:ext uri="{FF2B5EF4-FFF2-40B4-BE49-F238E27FC236}">
                <a16:creationId xmlns:a16="http://schemas.microsoft.com/office/drawing/2014/main" id="{918A787E-9645-407D-86ED-2C0E3195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77" y="2057205"/>
            <a:ext cx="1358823" cy="136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ÐÐ¾ÑÐ¾Ð¶ÐµÐµ Ð¸Ð·Ð¾Ð±ÑÐ°Ð¶ÐµÐ½Ð¸Ðµ">
            <a:extLst>
              <a:ext uri="{FF2B5EF4-FFF2-40B4-BE49-F238E27FC236}">
                <a16:creationId xmlns:a16="http://schemas.microsoft.com/office/drawing/2014/main" id="{03BE52AB-E137-43C0-B090-C6D10A264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385" y="3638206"/>
            <a:ext cx="1021963" cy="12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ÐÐ¾ÑÐ¾Ð¶ÐµÐµ Ð¸Ð·Ð¾Ð±ÑÐ°Ð¶ÐµÐ½Ð¸Ðµ">
            <a:extLst>
              <a:ext uri="{FF2B5EF4-FFF2-40B4-BE49-F238E27FC236}">
                <a16:creationId xmlns:a16="http://schemas.microsoft.com/office/drawing/2014/main" id="{C8E048DB-8C69-497C-9F5C-ADBD83BD0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6" y="2303480"/>
            <a:ext cx="1193838" cy="13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ÐÐ°ÑÑÐ¸Ð½ÐºÐ¸ Ð¿Ð¾ Ð·Ð°Ð¿ÑÐ¾ÑÑ ÑÑÑÐºÑÑ ÐºÐ°ÑÑÐ¸Ð½ÐºÐ° Ð´Ð»Ñ Ð´ÐµÑÐµÐ¹">
            <a:extLst>
              <a:ext uri="{FF2B5EF4-FFF2-40B4-BE49-F238E27FC236}">
                <a16:creationId xmlns:a16="http://schemas.microsoft.com/office/drawing/2014/main" id="{B22F5D39-755C-4B1B-BC76-4148F9B9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573587" y="5428335"/>
            <a:ext cx="2282361" cy="13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ÐÐ¾ÑÐ¾Ð¶ÐµÐµ Ð¸Ð·Ð¾Ð±ÑÐ°Ð¶ÐµÐ½Ð¸Ðµ">
            <a:extLst>
              <a:ext uri="{FF2B5EF4-FFF2-40B4-BE49-F238E27FC236}">
                <a16:creationId xmlns:a16="http://schemas.microsoft.com/office/drawing/2014/main" id="{6B906F02-C693-4F32-B513-2F5EC694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28335"/>
            <a:ext cx="1800580" cy="149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ÐÐ¾ÑÐ¾Ð¶ÐµÐµ Ð¸Ð·Ð¾Ð±ÑÐ°Ð¶ÐµÐ½Ð¸Ðµ">
            <a:extLst>
              <a:ext uri="{FF2B5EF4-FFF2-40B4-BE49-F238E27FC236}">
                <a16:creationId xmlns:a16="http://schemas.microsoft.com/office/drawing/2014/main" id="{67CD9AEE-1887-462C-A018-6B84958B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788" y="161266"/>
            <a:ext cx="1205826" cy="124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ÐÐ°Ð½Ð´Ð°ÑÐ¸Ð½ PNG">
            <a:extLst>
              <a:ext uri="{FF2B5EF4-FFF2-40B4-BE49-F238E27FC236}">
                <a16:creationId xmlns:a16="http://schemas.microsoft.com/office/drawing/2014/main" id="{F5B94911-560F-4365-B1D5-25F629F7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99" y="5088039"/>
            <a:ext cx="1800581" cy="18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ÐÐ±ÑÐ¸ÐºÐ¾Ñ PNG">
            <a:extLst>
              <a:ext uri="{FF2B5EF4-FFF2-40B4-BE49-F238E27FC236}">
                <a16:creationId xmlns:a16="http://schemas.microsoft.com/office/drawing/2014/main" id="{576C7FBF-295D-466F-B79D-E051D0EE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563" y="-70313"/>
            <a:ext cx="2448858" cy="173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ÐÐµÐ»ÐµÐ½Ð¾Ðµ ÑÐ±Ð»Ð¾ÐºÐ¾ PNG">
            <a:extLst>
              <a:ext uri="{FF2B5EF4-FFF2-40B4-BE49-F238E27FC236}">
                <a16:creationId xmlns:a16="http://schemas.microsoft.com/office/drawing/2014/main" id="{88BA5251-C93D-42AC-A32A-47D622E2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1" y="124097"/>
            <a:ext cx="2092370" cy="139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Ð³ÑÑÑÐ° PNG ÑÐ¾ÑÐ¾">
            <a:extLst>
              <a:ext uri="{FF2B5EF4-FFF2-40B4-BE49-F238E27FC236}">
                <a16:creationId xmlns:a16="http://schemas.microsoft.com/office/drawing/2014/main" id="{85B6D68D-2AF1-499C-937B-FBB01462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9" y="4653136"/>
            <a:ext cx="2153015" cy="183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Содержимое 3">
            <a:extLst>
              <a:ext uri="{FF2B5EF4-FFF2-40B4-BE49-F238E27FC236}">
                <a16:creationId xmlns:a16="http://schemas.microsoft.com/office/drawing/2014/main" id="{17D7F050-4305-4B97-9C9C-F8FC79DCCF42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11369" r="6534" b="10124"/>
          <a:stretch/>
        </p:blipFill>
        <p:spPr bwMode="auto">
          <a:xfrm>
            <a:off x="1782622" y="1769961"/>
            <a:ext cx="5932145" cy="333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04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C28CB4-8DD8-4496-B892-52EF1F984041}"/>
              </a:ext>
            </a:extLst>
          </p:cNvPr>
          <p:cNvSpPr/>
          <p:nvPr/>
        </p:nvSpPr>
        <p:spPr>
          <a:xfrm>
            <a:off x="539552" y="692696"/>
            <a:ext cx="7951953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Д/упр. </a:t>
            </a:r>
          </a:p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«Разложи фрукты </a:t>
            </a:r>
          </a:p>
          <a:p>
            <a:pPr algn="ctr"/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 величине»</a:t>
            </a:r>
          </a:p>
          <a:p>
            <a:pPr algn="ctr"/>
            <a:r>
              <a:rPr lang="ru-RU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(образование уменьшительно-ласкательной формы существительных)</a:t>
            </a:r>
            <a:endParaRPr lang="ru-RU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7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3B6334-5D3B-47B6-B902-B8290334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36" y="3243700"/>
            <a:ext cx="1990800" cy="24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B0EFDAA-0218-4E82-AF17-A6E259E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51040" cy="51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072C31-67ED-42FE-82AA-84FEE7B29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3609407"/>
            <a:ext cx="1007825" cy="1201511"/>
          </a:xfrm>
          <a:prstGeom prst="rect">
            <a:avLst/>
          </a:prstGeom>
        </p:spPr>
      </p:pic>
      <p:pic>
        <p:nvPicPr>
          <p:cNvPr id="2050" name="Picture 2" descr="яблочко картинка для детей">
            <a:extLst>
              <a:ext uri="{FF2B5EF4-FFF2-40B4-BE49-F238E27FC236}">
                <a16:creationId xmlns:a16="http://schemas.microsoft.com/office/drawing/2014/main" id="{A3A2BEAD-1BD6-4BB0-82B4-BBF912B0F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2419255" cy="287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3B6334-5D3B-47B6-B902-B8290334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36" y="3243700"/>
            <a:ext cx="1990800" cy="24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B0EFDAA-0218-4E82-AF17-A6E259E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51040" cy="51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банан картинка для детей">
            <a:extLst>
              <a:ext uri="{FF2B5EF4-FFF2-40B4-BE49-F238E27FC236}">
                <a16:creationId xmlns:a16="http://schemas.microsoft.com/office/drawing/2014/main" id="{1A570B2B-3F9C-4295-A8A2-58B24331C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5" y="1906276"/>
            <a:ext cx="3965426" cy="30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артинки по запросу банан картинка для детей">
            <a:extLst>
              <a:ext uri="{FF2B5EF4-FFF2-40B4-BE49-F238E27FC236}">
                <a16:creationId xmlns:a16="http://schemas.microsoft.com/office/drawing/2014/main" id="{1890785E-7643-4D6E-8E12-C6EACC661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56992"/>
            <a:ext cx="2602643" cy="199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3B6334-5D3B-47B6-B902-B8290334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36" y="3243700"/>
            <a:ext cx="1990800" cy="24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B0EFDAA-0218-4E82-AF17-A6E259E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51040" cy="51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Похожее изображение">
            <a:extLst>
              <a:ext uri="{FF2B5EF4-FFF2-40B4-BE49-F238E27FC236}">
                <a16:creationId xmlns:a16="http://schemas.microsoft.com/office/drawing/2014/main" id="{68E5E6E3-CD99-4E72-8904-5E49B899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3032522" cy="248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95C302-5739-4297-A7EC-27CCC8C0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879" y="3933055"/>
            <a:ext cx="1503374" cy="12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2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3B6334-5D3B-47B6-B902-B8290334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36" y="3243700"/>
            <a:ext cx="1990800" cy="24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B0EFDAA-0218-4E82-AF17-A6E259E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51040" cy="51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артинки по запросу апельсин картинка для детей">
            <a:extLst>
              <a:ext uri="{FF2B5EF4-FFF2-40B4-BE49-F238E27FC236}">
                <a16:creationId xmlns:a16="http://schemas.microsoft.com/office/drawing/2014/main" id="{B860BDE7-E77B-4C8A-B1C6-8EFB876B0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2617714" cy="28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AF12B4-424B-4FA0-85F9-A300D2E6D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168" y="3653906"/>
            <a:ext cx="1357335" cy="145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3B6334-5D3B-47B6-B902-B8290334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36" y="3243700"/>
            <a:ext cx="1990800" cy="24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B0EFDAA-0218-4E82-AF17-A6E259E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51040" cy="51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ртинки по запросу абрикос картинка для детей">
            <a:extLst>
              <a:ext uri="{FF2B5EF4-FFF2-40B4-BE49-F238E27FC236}">
                <a16:creationId xmlns:a16="http://schemas.microsoft.com/office/drawing/2014/main" id="{09F51071-DDE4-4A27-B66E-3FBA25D78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2668599" cy="37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абрикос картинка для детей">
            <a:extLst>
              <a:ext uri="{FF2B5EF4-FFF2-40B4-BE49-F238E27FC236}">
                <a16:creationId xmlns:a16="http://schemas.microsoft.com/office/drawing/2014/main" id="{26DEBC3E-94EC-40F5-8FEE-B73D018D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89" y="3125164"/>
            <a:ext cx="1473050" cy="20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473</TotalTime>
  <Words>80</Words>
  <Application>Microsoft Office PowerPoint</Application>
  <PresentationFormat>Экран (4:3)</PresentationFormat>
  <Paragraphs>20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</dc:creator>
  <cp:lastModifiedBy>Inna</cp:lastModifiedBy>
  <cp:revision>52</cp:revision>
  <dcterms:created xsi:type="dcterms:W3CDTF">2013-03-12T07:06:23Z</dcterms:created>
  <dcterms:modified xsi:type="dcterms:W3CDTF">2020-10-11T08:01:19Z</dcterms:modified>
</cp:coreProperties>
</file>