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1011-WA003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308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1011-WA00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1015-WA00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Павловна</dc:creator>
  <cp:lastModifiedBy>Teacher</cp:lastModifiedBy>
  <cp:revision>1</cp:revision>
  <dcterms:created xsi:type="dcterms:W3CDTF">2020-10-15T13:10:53Z</dcterms:created>
  <dcterms:modified xsi:type="dcterms:W3CDTF">2020-10-15T13:17:05Z</dcterms:modified>
</cp:coreProperties>
</file>