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sldIdLst>
    <p:sldId id="256" r:id="rId2"/>
    <p:sldId id="265" r:id="rId3"/>
    <p:sldId id="264" r:id="rId4"/>
    <p:sldId id="263" r:id="rId5"/>
    <p:sldId id="258" r:id="rId6"/>
    <p:sldId id="260" r:id="rId7"/>
    <p:sldId id="259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1" autoAdjust="0"/>
    <p:restoredTop sz="94662" autoAdjust="0"/>
  </p:normalViewPr>
  <p:slideViewPr>
    <p:cSldViewPr>
      <p:cViewPr>
        <p:scale>
          <a:sx n="66" d="100"/>
          <a:sy n="66" d="100"/>
        </p:scale>
        <p:origin x="-146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90599-7B30-46FB-9B0F-9D9D9DA6F97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6010-3DC0-45E7-9D83-8B53E6470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8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E6010-3DC0-45E7-9D83-8B53E64702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8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E6010-3DC0-45E7-9D83-8B53E64702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8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917-5F17-4B65-8F18-06012E188A1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6D3D-3250-4C58-8983-EFF16B39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9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917-5F17-4B65-8F18-06012E188A1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6D3D-3250-4C58-8983-EFF16B39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3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917-5F17-4B65-8F18-06012E188A1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6D3D-3250-4C58-8983-EFF16B39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0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917-5F17-4B65-8F18-06012E188A1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6D3D-3250-4C58-8983-EFF16B39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5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917-5F17-4B65-8F18-06012E188A1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6D3D-3250-4C58-8983-EFF16B39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917-5F17-4B65-8F18-06012E188A1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6D3D-3250-4C58-8983-EFF16B39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917-5F17-4B65-8F18-06012E188A1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6D3D-3250-4C58-8983-EFF16B39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5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917-5F17-4B65-8F18-06012E188A1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6D3D-3250-4C58-8983-EFF16B39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4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917-5F17-4B65-8F18-06012E188A1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6D3D-3250-4C58-8983-EFF16B39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4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917-5F17-4B65-8F18-06012E188A1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6D3D-3250-4C58-8983-EFF16B39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1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917-5F17-4B65-8F18-06012E188A1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6D3D-3250-4C58-8983-EFF16B39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9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917-5F17-4B65-8F18-06012E188A1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6D3D-3250-4C58-8983-EFF16B39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7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Презентация на тему: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30963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«Организация повседневной работы детей по развитию речи в подготовительной к школе группе №8»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48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Девиз группы: день начинается с улыбки!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005063"/>
            <a:ext cx="5472608" cy="216024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СПАСИБО ЗА ВНИМАНИЕ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74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Прогулка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Наблюдения, игры, труд, индивидуальная работа, самостоятельная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Татьяна\Desktop\дет.сад\фото для проекта\музей\DSCN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3" y="1349828"/>
            <a:ext cx="3690140" cy="27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дет.сад\фото для проекта\музей\DSCN2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957700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дет.сад\фото для проекта\музей\DSCN2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39060"/>
            <a:ext cx="3744416" cy="241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дет.сад\фото для проекта\музей\DSCN2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81844"/>
            <a:ext cx="3957700" cy="237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55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Физическое здоровье способствует речевому развитию</a:t>
            </a:r>
            <a:endParaRPr lang="ru-RU" sz="2400" dirty="0"/>
          </a:p>
        </p:txBody>
      </p:sp>
      <p:pic>
        <p:nvPicPr>
          <p:cNvPr id="9218" name="Picture 2" descr="C:\Users\Татьяна\Desktop\дет.сад\фото для проекта\гагаринс\IMG_20180130_091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100933" cy="30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дет.сад\фото для проекта\гагаринс\IMG_20180130_095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52839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дет.сад\фото для проекта\гагаринс\IMG_20180130_0914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1670"/>
            <a:ext cx="4323306" cy="32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83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250629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Творческое рассказывание о моей семье</a:t>
            </a:r>
            <a:endParaRPr lang="ru-RU" sz="2200" dirty="0"/>
          </a:p>
        </p:txBody>
      </p:sp>
      <p:pic>
        <p:nvPicPr>
          <p:cNvPr id="8194" name="Picture 2" descr="C:\Users\Татьяна\Desktop\дет.сад\садик  фото\IMG_20171122_1346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04" y="3068960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65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916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Монологи, разговоры, каждый раз, как в первый раз.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«Мир – театр, мы в нём – актёры»;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Вечно сцена манит нас.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атьяна\Desktop\дет.сад\садик  фото\IMG_20171102_092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383" y="1600200"/>
            <a:ext cx="603323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84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Широкая Масленица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любимые народные гуляния с блинами да скоморохами.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тьяна\Desktop\дет.сад\фото для проекта\пдд ол. маслн\пдд\IMG_20180216_154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383" y="1600200"/>
            <a:ext cx="603323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51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Художественная галерея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Посещение выставки: «Башкортостан в зеркале истории».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дет.сад\фото для проекта\музей\DSCN19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55" y="1412776"/>
            <a:ext cx="3240359" cy="202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атьяна\Desktop\дет.сад\фото для проекта\музей\DSCN1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2816"/>
            <a:ext cx="249525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esktop\дет.сад\фото для проекта\музей\DSCN1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94" y="3791156"/>
            <a:ext cx="252528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esktop\дет.сад\фото для проекта\музей\DSCN19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91156"/>
            <a:ext cx="3446779" cy="28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esktop\дет.сад\фото для проекта\музей\DSCN2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2215"/>
            <a:ext cx="3521485" cy="23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99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ООД художественно-эстетическое развитие: рисование по сказкам «Мальчик с пальчик», «Конёк-горбунок», лепка «По щучьему велению».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дет.сад\фото для проекта\рисов\IMG_20180323_095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338" y="2963329"/>
            <a:ext cx="2693324" cy="17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тьяна\Desktop\дет.сад\фото для проекта\рисов\IMG_20180323_093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7363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дет.сад\фото для проекта\рисов\IMG_20180323_093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523" y="3573016"/>
            <a:ext cx="285835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25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Просмотр кукольного театра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«Серебренное копытце»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Татьяна\Desktop\дет.сад\фото для проекта\театр сер. копытце\IMG_20180322_112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89449"/>
            <a:ext cx="4124787" cy="45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дет.сад\фото для проекта\театр сер. копытце\IMG_20180322_112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4" y="1556792"/>
            <a:ext cx="397302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99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75</Words>
  <Application>Microsoft Office PowerPoint</Application>
  <PresentationFormat>Экран (4:3)</PresentationFormat>
  <Paragraphs>15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на тему:</vt:lpstr>
      <vt:lpstr>Прогулка Наблюдения, игры, труд, индивидуальная работа, самостоятельная деятельность.</vt:lpstr>
      <vt:lpstr>Физическое здоровье способствует речевому развитию</vt:lpstr>
      <vt:lpstr>Творческое рассказывание о моей семье</vt:lpstr>
      <vt:lpstr>Театрализованная деятельность Монологи, разговоры, каждый раз, как в первый раз. «Мир – театр, мы в нём – актёры»; Вечно сцена манит нас.</vt:lpstr>
      <vt:lpstr>Широкая Масленица любимые народные гуляния с блинами да скоморохами.</vt:lpstr>
      <vt:lpstr>Художественная галерея Посещение выставки: «Башкортостан в зеркале истории».</vt:lpstr>
      <vt:lpstr>ООД художественно-эстетическое развитие: рисование по сказкам «Мальчик с пальчик», «Конёк-горбунок», лепка «По щучьему велению».</vt:lpstr>
      <vt:lpstr>Просмотр кукольного театра «Серебренное копытце»</vt:lpstr>
      <vt:lpstr>Девиз группы: день начинается с улыбки!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Семенова Татьяна</dc:creator>
  <cp:lastModifiedBy>Семенова Татьяна</cp:lastModifiedBy>
  <cp:revision>25</cp:revision>
  <dcterms:created xsi:type="dcterms:W3CDTF">2018-03-27T16:54:08Z</dcterms:created>
  <dcterms:modified xsi:type="dcterms:W3CDTF">2020-10-18T07:10:23Z</dcterms:modified>
</cp:coreProperties>
</file>