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2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6052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4129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846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5288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7098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9807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147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5058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073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6938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2817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189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пушкин 1а\Nature___Seasons___Autumn_the_sunshine_in_autumn_046196_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681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764704"/>
            <a:ext cx="8568952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детей </a:t>
            </a:r>
            <a:endParaRPr lang="ru-RU" sz="6000" b="1" dirty="0" smtClean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0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жизнью</a:t>
            </a:r>
          </a:p>
          <a:p>
            <a:pPr algn="ctr"/>
            <a:r>
              <a:rPr lang="ru-RU" sz="60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Александра </a:t>
            </a:r>
            <a:r>
              <a:rPr lang="ru-RU" sz="60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Сергеевича </a:t>
            </a:r>
            <a:r>
              <a:rPr lang="ru-RU" sz="60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Пушкина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47864" y="5013176"/>
            <a:ext cx="561662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</a:p>
          <a:p>
            <a:r>
              <a:rPr lang="ru-RU" sz="32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ст. группы №4</a:t>
            </a:r>
          </a:p>
          <a:p>
            <a:r>
              <a:rPr lang="ru-RU" sz="3200" b="1" dirty="0" err="1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Пенизева</a:t>
            </a:r>
            <a:r>
              <a:rPr lang="ru-RU" sz="32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Инна Анатольевна</a:t>
            </a:r>
            <a:endParaRPr lang="ru-RU" sz="3200" b="1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03966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пушкин 1а\Nature___Seasons___Autumn_the_sunshine_in_autumn_046196_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681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F:\пушкин 1а\1383412947_2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086"/>
          <a:stretch/>
        </p:blipFill>
        <p:spPr bwMode="auto">
          <a:xfrm>
            <a:off x="4826158" y="3982596"/>
            <a:ext cx="4055119" cy="24282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пушкин 1а\img6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4790"/>
          <a:stretch/>
        </p:blipFill>
        <p:spPr bwMode="auto">
          <a:xfrm>
            <a:off x="291428" y="3830863"/>
            <a:ext cx="4274503" cy="27317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пушкин 1а\img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34" b="19605"/>
          <a:stretch/>
        </p:blipFill>
        <p:spPr bwMode="auto">
          <a:xfrm>
            <a:off x="1688948" y="332656"/>
            <a:ext cx="5716274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065792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пушкин 1а\Nature___Seasons___Autumn_the_sunshine_in_autumn_046196_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681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F:\пушкин 1а\1534261763_00047_0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6516"/>
          <a:stretch/>
        </p:blipFill>
        <p:spPr bwMode="auto">
          <a:xfrm>
            <a:off x="179512" y="182567"/>
            <a:ext cx="4277502" cy="2689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пушкин 1а\1534261673_00045_0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18" b="19134"/>
          <a:stretch/>
        </p:blipFill>
        <p:spPr bwMode="auto">
          <a:xfrm>
            <a:off x="4735773" y="188640"/>
            <a:ext cx="4211334" cy="2683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:\пушкин 1а\62097806_161622198208094_983983398568409970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061078"/>
            <a:ext cx="5058764" cy="3498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702797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пушкин 1а\Nature___Seasons___Autumn_the_sunshine_in_autumn_046196_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681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F:\пушкин 1а\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23" y="1576469"/>
            <a:ext cx="4824536" cy="5025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116633"/>
            <a:ext cx="8784975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Жена Александра Сергеевича - </a:t>
            </a:r>
          </a:p>
          <a:p>
            <a:pPr algn="ctr"/>
            <a:r>
              <a:rPr lang="ru-RU" sz="44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Наталья Николаевна Гончарова</a:t>
            </a:r>
            <a:endParaRPr lang="ru-RU" sz="4400" b="1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86811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F:\пушкин 1а\Nature___Seasons___Autumn_the_sunshine_in_autumn_046196_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681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F:\пушкин 1а\i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445" r="74208" b="40639"/>
          <a:stretch/>
        </p:blipFill>
        <p:spPr bwMode="auto">
          <a:xfrm>
            <a:off x="374073" y="1157292"/>
            <a:ext cx="2447231" cy="2982783"/>
          </a:xfrm>
          <a:prstGeom prst="ellipse">
            <a:avLst/>
          </a:prstGeom>
          <a:ln w="63500" cap="rnd">
            <a:solidFill>
              <a:srgbClr val="0000FF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F:\пушкин 1а\i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293" t="34516" r="53052" b="25391"/>
          <a:stretch/>
        </p:blipFill>
        <p:spPr bwMode="auto">
          <a:xfrm>
            <a:off x="2646354" y="2927752"/>
            <a:ext cx="2141670" cy="3118026"/>
          </a:xfrm>
          <a:prstGeom prst="ellipse">
            <a:avLst/>
          </a:prstGeom>
          <a:ln w="63500" cap="rnd">
            <a:solidFill>
              <a:srgbClr val="0000FF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F:\пушкин 1а\i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0" t="21486" r="30027" b="45903"/>
          <a:stretch/>
        </p:blipFill>
        <p:spPr bwMode="auto">
          <a:xfrm>
            <a:off x="4788024" y="886074"/>
            <a:ext cx="2016224" cy="2468833"/>
          </a:xfrm>
          <a:prstGeom prst="ellipse">
            <a:avLst/>
          </a:prstGeom>
          <a:ln w="63500" cap="rnd">
            <a:solidFill>
              <a:srgbClr val="0000FF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пушкин 1а\i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494" t="31843" r="3052" b="29522"/>
          <a:stretch/>
        </p:blipFill>
        <p:spPr bwMode="auto">
          <a:xfrm>
            <a:off x="6629658" y="3354907"/>
            <a:ext cx="2281619" cy="2818908"/>
          </a:xfrm>
          <a:prstGeom prst="ellipse">
            <a:avLst/>
          </a:prstGeom>
          <a:ln w="63500" cap="rnd">
            <a:solidFill>
              <a:srgbClr val="0000FF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116633"/>
            <a:ext cx="878497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Дети Александра Сергеевича :</a:t>
            </a:r>
            <a:endParaRPr lang="ru-RU" sz="4400" b="1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9113" y="4220398"/>
            <a:ext cx="2187241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Мария</a:t>
            </a:r>
            <a:endParaRPr lang="ru-RU" sz="4400" b="1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7744" y="5994227"/>
            <a:ext cx="302433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</a:t>
            </a:r>
            <a:endParaRPr lang="ru-RU" sz="4400" b="1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01957" y="3256815"/>
            <a:ext cx="218835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Наталья</a:t>
            </a:r>
            <a:endParaRPr lang="ru-RU" sz="4000" b="1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2200" y="5980401"/>
            <a:ext cx="266429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Григорий</a:t>
            </a:r>
            <a:endParaRPr lang="ru-RU" sz="4400" b="1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41409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пушкин 1а\Nature___Seasons___Autumn_the_sunshine_in_autumn_046196_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681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F:\пушкин 1а\Foto-Pushkina-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630132" cy="34579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F:\пушкин 1а\img1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410" t="22197" r="24984" b="6974"/>
          <a:stretch/>
        </p:blipFill>
        <p:spPr bwMode="auto">
          <a:xfrm>
            <a:off x="4860032" y="2574680"/>
            <a:ext cx="4096277" cy="40592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596231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пушкин 1а\Nature___Seasons___Autumn_the_sunshine_in_autumn_046196_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681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админ\Videos\Documents\папка Наташи\сказки АС Пушкина\big-5805e3eaff93670bbb0722b2-58e5ecb238b2b-1cebr5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96627"/>
            <a:ext cx="2777999" cy="41397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админ\Videos\Documents\папка Наташи\сказки АС Пушкина\0_9987e_80b1314e_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775" y="2420888"/>
            <a:ext cx="2803451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админ\Videos\Documents\папка Наташи\сказки АС Пушкина\памятник-пушкину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99"/>
          <a:stretch/>
        </p:blipFill>
        <p:spPr bwMode="auto">
          <a:xfrm>
            <a:off x="6228184" y="1596627"/>
            <a:ext cx="2792128" cy="4116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116633"/>
            <a:ext cx="8784975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Памятники </a:t>
            </a:r>
          </a:p>
          <a:p>
            <a:pPr algn="ctr"/>
            <a:r>
              <a:rPr lang="ru-RU" sz="44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Александру Сергеевичу Пушкину</a:t>
            </a:r>
            <a:endParaRPr lang="ru-RU" sz="4400" b="1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05849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пушкин 1а\pushk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66" y="188638"/>
            <a:ext cx="8746622" cy="64807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00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9453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F:\пушкин 1а\Nature___Seasons___Autumn_the_sunshine_in_autumn_046196_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681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116633"/>
            <a:ext cx="878497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 А. С. Пушкина</a:t>
            </a:r>
            <a:endParaRPr lang="ru-RU" sz="4400" b="1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F:\пушкин 1а\10110348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50" y="886074"/>
            <a:ext cx="1898016" cy="24927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F:\пушкин 1а\91104.750x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886074"/>
            <a:ext cx="2007042" cy="2991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F:\пушкин 1а\88441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153" y="4136646"/>
            <a:ext cx="1682892" cy="2428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F:\пушкин 1а\102123138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512" b="3531"/>
          <a:stretch/>
        </p:blipFill>
        <p:spPr bwMode="auto">
          <a:xfrm>
            <a:off x="198220" y="3603303"/>
            <a:ext cx="2216876" cy="29615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F:\пушкин 1а\62735f17c16c6f17e0f871caef08805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861" y="1018418"/>
            <a:ext cx="1800200" cy="2658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F:\пушкин 1а\13e36ddafa612da90940ac0f6fd3335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520" y="4026199"/>
            <a:ext cx="2046959" cy="2639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5" name="Picture 11" descr="F:\пушкин 1а\978-5-9930-2343-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534" y="975741"/>
            <a:ext cx="2164945" cy="29014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F:\пушкин 1а\700-nw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750" r="12054"/>
          <a:stretch/>
        </p:blipFill>
        <p:spPr bwMode="auto">
          <a:xfrm>
            <a:off x="4715326" y="4026198"/>
            <a:ext cx="1957681" cy="2603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639971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пушкин 1а\Nature___Seasons___Autumn_the_sunshine_in_autumn_046196_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681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istrator\Downloads\s12001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283" y="404664"/>
            <a:ext cx="4949813" cy="6048672"/>
          </a:xfrm>
          <a:prstGeom prst="ellipse">
            <a:avLst/>
          </a:prstGeom>
          <a:ln w="63500" cap="rnd">
            <a:solidFill>
              <a:srgbClr val="0000FF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237096" y="2044005"/>
            <a:ext cx="3799400" cy="276998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7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Сергеевич Пушкин</a:t>
            </a:r>
            <a:endParaRPr lang="ru-RU" sz="5700" b="1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98370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пушкин 1а\Nature___Seasons___Autumn_the_sunshine_in_autumn_046196_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681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пушкин 1а\658x0_acee5d0bfbb2641a86c403cc3fe4422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80" r="57423"/>
          <a:stretch/>
        </p:blipFill>
        <p:spPr bwMode="auto">
          <a:xfrm>
            <a:off x="1547664" y="1961196"/>
            <a:ext cx="2160240" cy="2724685"/>
          </a:xfrm>
          <a:prstGeom prst="ellipse">
            <a:avLst/>
          </a:prstGeom>
          <a:ln w="63500" cap="rnd">
            <a:solidFill>
              <a:srgbClr val="0000FF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пушкин 1а\658x0_acee5d0bfbb2641a86c403cc3fe4422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930" t="10267" r="6279" b="8539"/>
          <a:stretch/>
        </p:blipFill>
        <p:spPr bwMode="auto">
          <a:xfrm>
            <a:off x="5292080" y="1952443"/>
            <a:ext cx="2388358" cy="2784144"/>
          </a:xfrm>
          <a:prstGeom prst="ellipse">
            <a:avLst/>
          </a:prstGeom>
          <a:ln w="63500" cap="rnd">
            <a:solidFill>
              <a:srgbClr val="0000FF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0"/>
            <a:ext cx="8424936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</a:t>
            </a:r>
          </a:p>
          <a:p>
            <a:pPr algn="ctr"/>
            <a:r>
              <a:rPr lang="ru-RU" sz="44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Александра Сергеевича Пушкина</a:t>
            </a:r>
            <a:endParaRPr lang="ru-RU" sz="4400" b="1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4562792"/>
            <a:ext cx="3244272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Львович Пушкин</a:t>
            </a:r>
            <a:endParaRPr lang="ru-RU" sz="4400" b="1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4562792"/>
            <a:ext cx="3799400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Надежда Осиповна Ганнибал</a:t>
            </a:r>
            <a:endParaRPr lang="ru-RU" sz="4400" b="1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41433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пушкин 1а\Nature___Seasons___Autumn_the_sunshine_in_autumn_046196_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681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97438" y="544552"/>
            <a:ext cx="3939057" cy="52629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Дата рождения Александра Сергеевича Пушкина</a:t>
            </a:r>
          </a:p>
          <a:p>
            <a:pPr algn="ctr"/>
            <a:r>
              <a:rPr lang="ru-RU" sz="48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июня </a:t>
            </a:r>
          </a:p>
          <a:p>
            <a:pPr algn="ctr"/>
            <a:r>
              <a:rPr lang="ru-RU" sz="48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1799 года</a:t>
            </a:r>
            <a:endParaRPr lang="ru-RU" sz="4800" b="1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Administrator\Desktop\пушкин 1а\154041_preview.jpg"/>
          <p:cNvPicPr>
            <a:picLocks noChangeAspect="1" noChangeArrowheads="1"/>
          </p:cNvPicPr>
          <p:nvPr/>
        </p:nvPicPr>
        <p:blipFill rotWithShape="1">
          <a:blip r:embed="rId3" cstate="print"/>
          <a:srcRect l="7170" t="11941" r="7470" b="4875"/>
          <a:stretch/>
        </p:blipFill>
        <p:spPr bwMode="auto">
          <a:xfrm>
            <a:off x="443552" y="576616"/>
            <a:ext cx="4653887" cy="5704765"/>
          </a:xfrm>
          <a:prstGeom prst="ellipse">
            <a:avLst/>
          </a:prstGeom>
          <a:ln w="190500" cap="rnd">
            <a:solidFill>
              <a:srgbClr val="0000FF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26217176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F:\пушкин 1а\Nature___Seasons___Autumn_the_sunshine_in_autumn_046196_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681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0"/>
            <a:ext cx="7416824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Сестра и братья</a:t>
            </a:r>
          </a:p>
          <a:p>
            <a:pPr algn="ctr"/>
            <a:r>
              <a:rPr lang="ru-RU" sz="44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Александра Сергеевича Пушкина</a:t>
            </a:r>
            <a:endParaRPr lang="ru-RU" sz="4400" b="1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333" y="4210271"/>
            <a:ext cx="2664296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Ольга Сергеевна Павлищева</a:t>
            </a:r>
          </a:p>
          <a:p>
            <a:pPr algn="ctr"/>
            <a:r>
              <a:rPr lang="ru-RU" sz="36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(1797-1868)</a:t>
            </a:r>
            <a:endParaRPr lang="ru-RU" sz="3600" b="1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0502" y="4259472"/>
            <a:ext cx="2664296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Лев Сергеевич </a:t>
            </a:r>
          </a:p>
          <a:p>
            <a:pPr algn="ctr"/>
            <a:r>
              <a:rPr lang="ru-RU" sz="36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Пушкин</a:t>
            </a:r>
          </a:p>
          <a:p>
            <a:pPr algn="ctr"/>
            <a:r>
              <a:rPr lang="ru-RU" sz="36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(1805-1852</a:t>
            </a:r>
            <a:r>
              <a:rPr lang="ru-RU" sz="3600" b="1" dirty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19872" y="3861048"/>
            <a:ext cx="2664296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Могила Николая </a:t>
            </a:r>
            <a:r>
              <a:rPr lang="ru-RU" sz="3600" b="1" dirty="0" err="1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СергеевичаПушкина</a:t>
            </a:r>
            <a:endParaRPr lang="ru-RU" sz="3600" b="1" dirty="0" smtClean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(1801-1807)</a:t>
            </a:r>
            <a:endParaRPr lang="ru-RU" sz="3600" b="1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F:\пушкин 1а\im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03" y="2284461"/>
            <a:ext cx="2524226" cy="1925810"/>
          </a:xfrm>
          <a:prstGeom prst="ellipse">
            <a:avLst/>
          </a:prstGeom>
          <a:ln w="63500" cap="rnd">
            <a:solidFill>
              <a:srgbClr val="0000FF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istrator\Downloads\009.jpg"/>
          <p:cNvPicPr>
            <a:picLocks noChangeAspect="1" noChangeArrowheads="1"/>
          </p:cNvPicPr>
          <p:nvPr/>
        </p:nvPicPr>
        <p:blipFill rotWithShape="1">
          <a:blip r:embed="rId4" cstate="print"/>
          <a:srcRect l="67164" t="27860" r="4925" b="29950"/>
          <a:stretch/>
        </p:blipFill>
        <p:spPr bwMode="auto">
          <a:xfrm>
            <a:off x="3876223" y="2200764"/>
            <a:ext cx="1487865" cy="1686778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F:\пушкин 1а\3010-20_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772" y="1830309"/>
            <a:ext cx="1951756" cy="2429164"/>
          </a:xfrm>
          <a:prstGeom prst="ellipse">
            <a:avLst/>
          </a:prstGeom>
          <a:ln w="63500" cap="rnd">
            <a:solidFill>
              <a:srgbClr val="0000FF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887205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пушкин 1а\Nature___Seasons___Autumn_the_sunshine_in_autumn_046196_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681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:\пушкин 1а\0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3731" b="32736"/>
          <a:stretch/>
        </p:blipFill>
        <p:spPr bwMode="auto">
          <a:xfrm>
            <a:off x="1043608" y="1830308"/>
            <a:ext cx="6974006" cy="46129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260648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Детство Александра Сергеевича прошло в Москве</a:t>
            </a:r>
            <a:endParaRPr lang="ru-RU" sz="4800" b="1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60552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пушкин 1а\Nature___Seasons___Autumn_the_sunshine_in_autumn_046196_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681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32041" y="1611658"/>
            <a:ext cx="3960439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Бабушка</a:t>
            </a:r>
          </a:p>
          <a:p>
            <a:pPr algn="ctr"/>
            <a:r>
              <a:rPr lang="ru-RU" sz="54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Мария Алексеевна Ганнибал</a:t>
            </a:r>
            <a:endParaRPr lang="ru-RU" sz="5400" b="1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F:\пушкин 1а\мария-алексеев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4291338" cy="6029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680617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пушкин 1а\Nature___Seasons___Autumn_the_sunshine_in_autumn_046196_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681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61861" y="1611658"/>
            <a:ext cx="3830619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Няня</a:t>
            </a:r>
          </a:p>
          <a:p>
            <a:pPr algn="ctr"/>
            <a:r>
              <a:rPr lang="ru-RU" sz="54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Арина Родионовна</a:t>
            </a:r>
            <a:endParaRPr lang="ru-RU" sz="5400" b="1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F:\пушкин 1а\regnum_picture_1527149481134306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95" y="476672"/>
            <a:ext cx="4585866" cy="5832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292962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пушкин 1а\Nature___Seasons___Autumn_the_sunshine_in_autumn_046196_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681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88024" y="474095"/>
            <a:ext cx="4104455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</a:t>
            </a:r>
          </a:p>
          <a:p>
            <a:pPr algn="ctr"/>
            <a:r>
              <a:rPr lang="ru-RU" sz="54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Арины Родионовны</a:t>
            </a:r>
            <a:endParaRPr lang="ru-RU" sz="5400" b="1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F:\пушкин 1а\44da00bda89604c136a4211b0f8fd2b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9470"/>
          <a:stretch/>
        </p:blipFill>
        <p:spPr bwMode="auto">
          <a:xfrm>
            <a:off x="458145" y="288860"/>
            <a:ext cx="4104456" cy="3022548"/>
          </a:xfrm>
          <a:prstGeom prst="rect">
            <a:avLst/>
          </a:prstGeom>
          <a:ln w="127000" cap="sq">
            <a:solidFill>
              <a:srgbClr val="0000FF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пушкин 1а\dom_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601" y="3573016"/>
            <a:ext cx="4231609" cy="2743934"/>
          </a:xfrm>
          <a:prstGeom prst="rect">
            <a:avLst/>
          </a:prstGeom>
          <a:ln w="127000" cap="sq">
            <a:solidFill>
              <a:srgbClr val="0000FF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пушкин 1а\hotelbig_16_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66" y="3650577"/>
            <a:ext cx="3673731" cy="2756331"/>
          </a:xfrm>
          <a:prstGeom prst="rect">
            <a:avLst/>
          </a:prstGeom>
          <a:ln w="127000" cap="sq">
            <a:solidFill>
              <a:srgbClr val="0000FF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067419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106</Words>
  <Application>Microsoft Office PowerPoint</Application>
  <PresentationFormat>Экран (4:3)</PresentationFormat>
  <Paragraphs>40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Аркадий</dc:creator>
  <cp:lastModifiedBy>User</cp:lastModifiedBy>
  <cp:revision>20</cp:revision>
  <dcterms:created xsi:type="dcterms:W3CDTF">2019-11-12T22:09:45Z</dcterms:created>
  <dcterms:modified xsi:type="dcterms:W3CDTF">2019-11-15T10:23:19Z</dcterms:modified>
</cp:coreProperties>
</file>