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5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FAF7-4D37-4C8B-B1C2-142D1DD475A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4668-C4D0-488A-A2EE-342749A0F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FAF7-4D37-4C8B-B1C2-142D1DD475A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4668-C4D0-488A-A2EE-342749A0F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FAF7-4D37-4C8B-B1C2-142D1DD475A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4668-C4D0-488A-A2EE-342749A0F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FAF7-4D37-4C8B-B1C2-142D1DD475A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4668-C4D0-488A-A2EE-342749A0F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FAF7-4D37-4C8B-B1C2-142D1DD475A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4668-C4D0-488A-A2EE-342749A0F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FAF7-4D37-4C8B-B1C2-142D1DD475A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4668-C4D0-488A-A2EE-342749A0F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FAF7-4D37-4C8B-B1C2-142D1DD475A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4668-C4D0-488A-A2EE-342749A0F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FAF7-4D37-4C8B-B1C2-142D1DD475A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4668-C4D0-488A-A2EE-342749A0F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FAF7-4D37-4C8B-B1C2-142D1DD475A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4668-C4D0-488A-A2EE-342749A0F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FAF7-4D37-4C8B-B1C2-142D1DD475A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4668-C4D0-488A-A2EE-342749A0F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FAF7-4D37-4C8B-B1C2-142D1DD475A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4668-C4D0-488A-A2EE-342749A0F4CB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D7FAF7-4D37-4C8B-B1C2-142D1DD475A8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234668-C4D0-488A-A2EE-342749A0F4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58873">
            <a:off x="1175310" y="493495"/>
            <a:ext cx="6658902" cy="2820056"/>
          </a:xfrm>
        </p:spPr>
        <p:txBody>
          <a:bodyPr/>
          <a:lstStyle/>
          <a:p>
            <a:pPr algn="r"/>
            <a:r>
              <a:rPr lang="ru-RU" sz="6000" dirty="0" smtClean="0">
                <a:solidFill>
                  <a:srgbClr val="0070C0"/>
                </a:solidFill>
              </a:rPr>
              <a:t>«</a:t>
            </a:r>
            <a:r>
              <a:rPr lang="ru-RU" sz="6000" dirty="0" err="1" smtClean="0">
                <a:solidFill>
                  <a:srgbClr val="0070C0"/>
                </a:solidFill>
              </a:rPr>
              <a:t>Пофизичим</a:t>
            </a:r>
            <a:r>
              <a:rPr lang="ru-RU" sz="6000" dirty="0" smtClean="0">
                <a:solidFill>
                  <a:srgbClr val="0070C0"/>
                </a:solidFill>
              </a:rPr>
              <a:t>»?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573016"/>
            <a:ext cx="7117180" cy="30243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Наши домашние эксперименты!</a:t>
            </a:r>
          </a:p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7Д школа № 119   </a:t>
            </a:r>
          </a:p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г. Новосибирск</a:t>
            </a:r>
          </a:p>
          <a:p>
            <a:pPr algn="ctr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Кл. руководитель и учитель физики: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</a:rPr>
              <a:t>Чеснокова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 Алина Владимировна</a:t>
            </a: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Простые занимательные опыты по физике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1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1"/>
            <a:ext cx="3104344" cy="174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74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"/>
            <a:ext cx="7117180" cy="764703"/>
          </a:xfrm>
        </p:spPr>
        <p:txBody>
          <a:bodyPr/>
          <a:lstStyle/>
          <a:p>
            <a:r>
              <a:rPr lang="ru-RU" dirty="0" smtClean="0"/>
              <a:t>Опыт </a:t>
            </a:r>
            <a:r>
              <a:rPr lang="ru-RU" dirty="0" err="1" smtClean="0"/>
              <a:t>Басалаевой</a:t>
            </a:r>
            <a:r>
              <a:rPr lang="ru-RU" dirty="0" smtClean="0"/>
              <a:t> Вики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949280"/>
            <a:ext cx="6794982" cy="908720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72716"/>
            <a:ext cx="6948264" cy="52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356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Применение </a:t>
            </a:r>
            <a:r>
              <a:rPr lang="ru-RU" sz="2000" dirty="0">
                <a:solidFill>
                  <a:srgbClr val="FF0000"/>
                </a:solidFill>
              </a:rPr>
              <a:t>физического </a:t>
            </a:r>
            <a:r>
              <a:rPr lang="ru-RU" sz="2000" b="1" dirty="0">
                <a:solidFill>
                  <a:srgbClr val="FF0000"/>
                </a:solidFill>
              </a:rPr>
              <a:t>эксперимента</a:t>
            </a:r>
            <a:r>
              <a:rPr lang="ru-RU" sz="2000" dirty="0"/>
              <a:t> позволяет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заинтересовать </a:t>
            </a:r>
            <a:r>
              <a:rPr lang="ru-RU" sz="2000" dirty="0" smtClean="0">
                <a:solidFill>
                  <a:srgbClr val="00B0F0"/>
                </a:solidFill>
              </a:rPr>
              <a:t>нас</a:t>
            </a:r>
            <a:r>
              <a:rPr lang="ru-RU" sz="2000" dirty="0" smtClean="0"/>
              <a:t>, </a:t>
            </a:r>
            <a:r>
              <a:rPr lang="ru-RU" sz="2000" dirty="0">
                <a:solidFill>
                  <a:srgbClr val="FFFF00"/>
                </a:solidFill>
              </a:rPr>
              <a:t>активизировать</a:t>
            </a:r>
            <a:r>
              <a:rPr lang="ru-RU" sz="2000" dirty="0"/>
              <a:t> </a:t>
            </a:r>
            <a:r>
              <a:rPr lang="ru-RU" sz="2000" dirty="0" smtClean="0"/>
              <a:t>наше </a:t>
            </a:r>
            <a:r>
              <a:rPr lang="ru-RU" sz="2000" dirty="0"/>
              <a:t>мышление, способствует формированию более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глубоких и прочных знаний по 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физике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7466567" cy="4191944"/>
          </a:xfrm>
        </p:spPr>
      </p:pic>
      <p:pic>
        <p:nvPicPr>
          <p:cNvPr id="2050" name="Picture 2" descr="Физик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05" y="0"/>
            <a:ext cx="2011371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512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67011" cy="1411559"/>
          </a:xfrm>
        </p:spPr>
        <p:txBody>
          <a:bodyPr/>
          <a:lstStyle/>
          <a:p>
            <a:r>
              <a:rPr lang="ru-RU" sz="2800" dirty="0" smtClean="0">
                <a:solidFill>
                  <a:srgbClr val="00B0F0"/>
                </a:solidFill>
              </a:rPr>
              <a:t>У нас было задание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 t="7089" r="24212" b="12828"/>
          <a:stretch/>
        </p:blipFill>
        <p:spPr>
          <a:xfrm>
            <a:off x="4572000" y="476672"/>
            <a:ext cx="4387176" cy="2750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1" y="1124744"/>
            <a:ext cx="4425230" cy="524607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t="7944" r="37709" b="21726"/>
          <a:stretch/>
        </p:blipFill>
        <p:spPr>
          <a:xfrm>
            <a:off x="4513478" y="3212976"/>
            <a:ext cx="4445698" cy="3334273"/>
          </a:xfrm>
        </p:spPr>
      </p:pic>
    </p:spTree>
    <p:extLst>
      <p:ext uri="{BB962C8B-B14F-4D97-AF65-F5344CB8AC3E}">
        <p14:creationId xmlns:p14="http://schemas.microsoft.com/office/powerpoint/2010/main" val="22894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588224" cy="2592288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Опыты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Вероники Перовой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Слонова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Димы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rgbClr val="FFFF00"/>
                </a:solidFill>
              </a:rPr>
              <a:t>Малышева </a:t>
            </a:r>
            <a:r>
              <a:rPr lang="ru-RU" sz="2400" dirty="0">
                <a:solidFill>
                  <a:srgbClr val="FFFF00"/>
                </a:solidFill>
              </a:rPr>
              <a:t>Лёни</a:t>
            </a:r>
            <a:r>
              <a:rPr lang="ru-RU" sz="2400" dirty="0"/>
              <a:t>. </a:t>
            </a:r>
            <a:r>
              <a:rPr lang="ru-RU" sz="2400" dirty="0" smtClean="0">
                <a:solidFill>
                  <a:srgbClr val="0070C0"/>
                </a:solidFill>
              </a:rPr>
              <a:t>Можно </a:t>
            </a:r>
            <a:r>
              <a:rPr lang="ru-RU" sz="2400" dirty="0">
                <a:solidFill>
                  <a:srgbClr val="0070C0"/>
                </a:solidFill>
              </a:rPr>
              <a:t>использовать если надо из одного резервуара который на холме, перелить воду в резервуар который находится в низине </a:t>
            </a:r>
            <a:r>
              <a:rPr lang="ru-RU" sz="2400" dirty="0" smtClean="0">
                <a:solidFill>
                  <a:srgbClr val="0070C0"/>
                </a:solidFill>
              </a:rPr>
              <a:t>холма</a:t>
            </a:r>
            <a:r>
              <a:rPr lang="ru-RU" sz="2400" dirty="0" smtClean="0">
                <a:solidFill>
                  <a:srgbClr val="0070C0"/>
                </a:solidFill>
              </a:rPr>
              <a:t>. Так </a:t>
            </a:r>
            <a:r>
              <a:rPr lang="ru-RU" sz="2400" dirty="0">
                <a:solidFill>
                  <a:srgbClr val="0070C0"/>
                </a:solidFill>
              </a:rPr>
              <a:t>же </a:t>
            </a:r>
            <a:r>
              <a:rPr lang="ru-RU" sz="2400" dirty="0" smtClean="0">
                <a:solidFill>
                  <a:srgbClr val="0070C0"/>
                </a:solidFill>
              </a:rPr>
              <a:t>может </a:t>
            </a:r>
            <a:r>
              <a:rPr lang="ru-RU" sz="2400" dirty="0">
                <a:solidFill>
                  <a:srgbClr val="0070C0"/>
                </a:solidFill>
              </a:rPr>
              <a:t>быть в роли фильтра </a:t>
            </a:r>
            <a:r>
              <a:rPr lang="ru-RU" sz="2400" dirty="0" smtClean="0">
                <a:solidFill>
                  <a:srgbClr val="0070C0"/>
                </a:solidFill>
              </a:rPr>
              <a:t>воды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72418"/>
            <a:ext cx="4032448" cy="43853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86" y="43539"/>
            <a:ext cx="2809126" cy="374550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008"/>
            <a:ext cx="4596003" cy="34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3562558" cy="1470745"/>
          </a:xfrm>
        </p:spPr>
        <p:txBody>
          <a:bodyPr/>
          <a:lstStyle/>
          <a:p>
            <a:r>
              <a:rPr lang="ru-RU" dirty="0" smtClean="0"/>
              <a:t>Эксперименты юных физиков Семенова Федора и </a:t>
            </a:r>
            <a:r>
              <a:rPr lang="ru-RU" dirty="0" err="1" smtClean="0"/>
              <a:t>Гец</a:t>
            </a:r>
            <a:r>
              <a:rPr lang="ru-RU" dirty="0" smtClean="0"/>
              <a:t> Анастасии.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840324"/>
            <a:ext cx="5248585" cy="29523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2708920"/>
            <a:ext cx="2482468" cy="3152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52489"/>
            <a:ext cx="2617389" cy="4653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692"/>
            <a:ext cx="3985617" cy="2386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4" r="-2133" b="32372"/>
          <a:stretch/>
        </p:blipFill>
        <p:spPr>
          <a:xfrm>
            <a:off x="2987824" y="1916832"/>
            <a:ext cx="3845626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90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023285" cy="23116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«Великий и ужасный» экспериментатор Симонов Егор: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43608" y="2492896"/>
            <a:ext cx="3481387" cy="25302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Вывод: во время </a:t>
            </a:r>
            <a:r>
              <a:rPr lang="ru-RU" sz="1800" dirty="0">
                <a:solidFill>
                  <a:srgbClr val="002060"/>
                </a:solidFill>
              </a:rPr>
              <a:t>кораблекрушения моряк может </a:t>
            </a:r>
            <a:r>
              <a:rPr lang="ru-RU" sz="1800" dirty="0" smtClean="0">
                <a:solidFill>
                  <a:srgbClr val="002060"/>
                </a:solidFill>
              </a:rPr>
              <a:t>так п</a:t>
            </a:r>
            <a:r>
              <a:rPr lang="ru-RU" sz="1800" dirty="0" smtClean="0">
                <a:solidFill>
                  <a:srgbClr val="002060"/>
                </a:solidFill>
              </a:rPr>
              <a:t>рожить </a:t>
            </a:r>
            <a:r>
              <a:rPr lang="ru-RU" sz="1800" dirty="0" smtClean="0">
                <a:solidFill>
                  <a:srgbClr val="002060"/>
                </a:solidFill>
              </a:rPr>
              <a:t>какое-то </a:t>
            </a:r>
            <a:r>
              <a:rPr lang="ru-RU" sz="1800" dirty="0">
                <a:solidFill>
                  <a:srgbClr val="002060"/>
                </a:solidFill>
              </a:rPr>
              <a:t>время если в каюте появился воздушный </a:t>
            </a:r>
            <a:r>
              <a:rPr lang="ru-RU" sz="1800" dirty="0" smtClean="0">
                <a:solidFill>
                  <a:srgbClr val="002060"/>
                </a:solidFill>
              </a:rPr>
              <a:t>мешок.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4499992" y="-99392"/>
            <a:ext cx="4176464" cy="55446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 t="12759" r="19405" b="12371"/>
          <a:stretch/>
        </p:blipFill>
        <p:spPr>
          <a:xfrm>
            <a:off x="2123728" y="4077072"/>
            <a:ext cx="318135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430766">
            <a:off x="409434" y="233172"/>
            <a:ext cx="3951277" cy="143579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Опыты Егора с инерцией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4" t="15011" r="25806" b="15121"/>
          <a:stretch/>
        </p:blipFill>
        <p:spPr>
          <a:xfrm>
            <a:off x="-18056" y="2601838"/>
            <a:ext cx="5400601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3995936" y="-99392"/>
            <a:ext cx="5659880" cy="5904656"/>
          </a:xfrm>
        </p:spPr>
      </p:pic>
    </p:spTree>
    <p:extLst>
      <p:ext uri="{BB962C8B-B14F-4D97-AF65-F5344CB8AC3E}">
        <p14:creationId xmlns:p14="http://schemas.microsoft.com/office/powerpoint/2010/main" val="336233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Егора «сообщающиеся сосуды»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52" y="1809750"/>
            <a:ext cx="2677815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09750"/>
            <a:ext cx="2677021" cy="4051300"/>
          </a:xfrm>
        </p:spPr>
      </p:pic>
    </p:spTree>
    <p:extLst>
      <p:ext uri="{BB962C8B-B14F-4D97-AF65-F5344CB8AC3E}">
        <p14:creationId xmlns:p14="http://schemas.microsoft.com/office/powerpoint/2010/main" val="36557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0" y="5157192"/>
            <a:ext cx="179512" cy="2446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5" y="116633"/>
            <a:ext cx="4782129" cy="1368151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На воздушном шарике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Снегурский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Родион демонстрирует тепловое расширение.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175"/>
            <a:ext cx="3778300" cy="671697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123</TotalTime>
  <Words>132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«Пофизичим»?</vt:lpstr>
      <vt:lpstr>Применение физического эксперимента позволяет заинтересовать нас, активизировать наше мышление, способствует формированию более глубоких и прочных знаний по физике </vt:lpstr>
      <vt:lpstr>У нас было задание</vt:lpstr>
      <vt:lpstr>Опыты Вероники Перовой, Слонова Димы, Малышева Лёни. Можно использовать если надо из одного резервуара который на холме, перелить воду в резервуар который находится в низине холма. Так же может быть в роли фильтра воды.</vt:lpstr>
      <vt:lpstr>Эксперименты юных физиков Семенова Федора и Гец Анастасии.</vt:lpstr>
      <vt:lpstr>«Великий и ужасный» экспериментатор Симонов Егор:</vt:lpstr>
      <vt:lpstr>Опыты Егора с инерцией</vt:lpstr>
      <vt:lpstr>Опыт Егора «сообщающиеся сосуды»</vt:lpstr>
      <vt:lpstr>Презентация PowerPoint</vt:lpstr>
      <vt:lpstr>Опыт Басалаевой Вики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«Пофизичим»?</dc:title>
  <dc:creator>Polina Chesnokova</dc:creator>
  <cp:lastModifiedBy>Polina Chesnokova</cp:lastModifiedBy>
  <cp:revision>31</cp:revision>
  <dcterms:created xsi:type="dcterms:W3CDTF">2020-10-25T09:43:18Z</dcterms:created>
  <dcterms:modified xsi:type="dcterms:W3CDTF">2020-10-26T14:06:00Z</dcterms:modified>
</cp:coreProperties>
</file>