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4" r:id="rId4"/>
    <p:sldId id="268" r:id="rId5"/>
    <p:sldId id="275" r:id="rId6"/>
    <p:sldId id="269" r:id="rId7"/>
    <p:sldId id="278" r:id="rId8"/>
    <p:sldId id="273" r:id="rId9"/>
    <p:sldId id="279" r:id="rId10"/>
    <p:sldId id="283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17DFDE-0B2D-4D60-B1CC-E5FE15C7CFB0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6AD485-1C44-4B38-882F-896837F108F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88640"/>
            <a:ext cx="8606760" cy="273630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F0"/>
                </a:solidFill>
              </a:rPr>
              <a:t>Тема занятия: «В стране </a:t>
            </a:r>
            <a:r>
              <a:rPr lang="ru-RU" sz="5400" dirty="0" err="1" smtClean="0">
                <a:solidFill>
                  <a:srgbClr val="00B0F0"/>
                </a:solidFill>
              </a:rPr>
              <a:t>Спортландия</a:t>
            </a:r>
            <a:r>
              <a:rPr lang="ru-RU" sz="5400" dirty="0" smtClean="0">
                <a:solidFill>
                  <a:srgbClr val="00B0F0"/>
                </a:solidFill>
              </a:rPr>
              <a:t>» </a:t>
            </a:r>
            <a:br>
              <a:rPr lang="ru-RU" sz="5400" dirty="0" smtClean="0">
                <a:solidFill>
                  <a:srgbClr val="00B0F0"/>
                </a:solidFill>
              </a:rPr>
            </a:br>
            <a:endParaRPr lang="ru-RU" sz="22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356992"/>
            <a:ext cx="6048672" cy="328801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Подготовила: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 дополнительного образования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БОУ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 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г.Омска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ГорДЮЦ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»,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работающая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базе БДОУ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г.Омска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« Детский сад №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249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комбинированного вида»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ea typeface="+mj-ea"/>
                <a:cs typeface="+mj-cs"/>
              </a:rPr>
              <a:t>Шевченко Ирина </a:t>
            </a:r>
            <a:r>
              <a:rPr lang="ru-RU" sz="1800" b="1" dirty="0" smtClean="0">
                <a:solidFill>
                  <a:prstClr val="black"/>
                </a:solidFill>
                <a:ea typeface="+mj-ea"/>
                <a:cs typeface="+mj-cs"/>
              </a:rPr>
              <a:t>Николаевна</a:t>
            </a:r>
            <a:endParaRPr lang="ru-RU" sz="1800" dirty="0"/>
          </a:p>
        </p:txBody>
      </p:sp>
      <p:pic>
        <p:nvPicPr>
          <p:cNvPr id="6146" name="Picture 2" descr="C:\Users\Ирина\Desktop\картинки\6715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2235" r="3941" b="10706"/>
          <a:stretch/>
        </p:blipFill>
        <p:spPr bwMode="auto">
          <a:xfrm>
            <a:off x="298340" y="4694980"/>
            <a:ext cx="2833500" cy="197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Оцени себя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5" name="Picture 5" descr="C:\Users\Ирина\Desktop\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/>
          <a:stretch/>
        </p:blipFill>
        <p:spPr bwMode="auto">
          <a:xfrm>
            <a:off x="1403648" y="1772816"/>
            <a:ext cx="6478245" cy="41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Будь здоров!!!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Ирина\Desktop\04c17eb0bc49f42313f13ae2b9e019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1613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5A6378"/>
                </a:solidFill>
              </a:rPr>
              <a:t>Как настроение</a:t>
            </a:r>
            <a:r>
              <a:rPr lang="ru-RU" b="1" dirty="0" smtClean="0">
                <a:solidFill>
                  <a:srgbClr val="5A6378"/>
                </a:solidFill>
              </a:rPr>
              <a:t>?</a:t>
            </a:r>
            <a:br>
              <a:rPr lang="ru-RU" b="1" dirty="0" smtClean="0">
                <a:solidFill>
                  <a:srgbClr val="5A6378"/>
                </a:solidFill>
              </a:rPr>
            </a:br>
            <a:r>
              <a:rPr lang="ru-RU" b="1" dirty="0" smtClean="0">
                <a:solidFill>
                  <a:srgbClr val="5A6378"/>
                </a:solidFill>
              </a:rPr>
              <a:t>(покажи)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4523c4c841e5fa2327fbbd0284ea555810fb769398df8cd46f80cdc018221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77478"/>
            <a:ext cx="6552728" cy="473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600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600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7039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Спорт</a:t>
            </a:r>
          </a:p>
          <a:p>
            <a:pPr marL="0" indent="0">
              <a:buNone/>
            </a:pPr>
            <a:r>
              <a:rPr lang="ru-RU" dirty="0" smtClean="0"/>
              <a:t>Со </a:t>
            </a:r>
            <a:r>
              <a:rPr lang="ru-RU" dirty="0"/>
              <a:t>спортом нужно подружиться.</a:t>
            </a:r>
          </a:p>
          <a:p>
            <a:pPr marL="0" indent="0">
              <a:buNone/>
            </a:pPr>
            <a:r>
              <a:rPr lang="ru-RU" dirty="0"/>
              <a:t>Всем тем, кто с ним еще не дружен.</a:t>
            </a:r>
          </a:p>
          <a:p>
            <a:pPr marL="0" indent="0">
              <a:buNone/>
            </a:pPr>
            <a:r>
              <a:rPr lang="ru-RU" dirty="0"/>
              <a:t>Поможет вам он всем взбодриться.</a:t>
            </a:r>
          </a:p>
          <a:p>
            <a:pPr marL="0" indent="0">
              <a:buNone/>
            </a:pPr>
            <a:r>
              <a:rPr lang="ru-RU" dirty="0"/>
              <a:t>Он для здоровья очень нужен.</a:t>
            </a:r>
          </a:p>
          <a:p>
            <a:pPr marL="0" indent="0">
              <a:buNone/>
            </a:pPr>
            <a:r>
              <a:rPr lang="ru-RU" dirty="0"/>
              <a:t>Ни для кого секрета нету,</a:t>
            </a:r>
          </a:p>
          <a:p>
            <a:pPr marL="0" indent="0">
              <a:buNone/>
            </a:pPr>
            <a:r>
              <a:rPr lang="ru-RU" dirty="0"/>
              <a:t>Что может дать всем людям спорт.</a:t>
            </a:r>
          </a:p>
          <a:p>
            <a:pPr marL="0" indent="0">
              <a:buNone/>
            </a:pPr>
            <a:r>
              <a:rPr lang="ru-RU" dirty="0"/>
              <a:t>Поможет всем он на планете</a:t>
            </a:r>
          </a:p>
          <a:p>
            <a:pPr marL="0" indent="0">
              <a:buNone/>
            </a:pPr>
            <a:r>
              <a:rPr lang="ru-RU" dirty="0"/>
              <a:t>Добиться сказочных высот.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(</a:t>
            </a:r>
            <a:r>
              <a:rPr lang="ru-RU" b="1" i="1" dirty="0">
                <a:solidFill>
                  <a:prstClr val="black"/>
                </a:solidFill>
                <a:ea typeface="+mj-ea"/>
                <a:cs typeface="+mj-cs"/>
              </a:rPr>
              <a:t>Попроси взрослых прочитать </a:t>
            </a:r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стихотворение)</a:t>
            </a:r>
            <a:endParaRPr lang="ru-RU" b="1" dirty="0"/>
          </a:p>
        </p:txBody>
      </p:sp>
      <p:pic>
        <p:nvPicPr>
          <p:cNvPr id="11266" name="Picture 2" descr="C:\Users\Ирина\Desktop\картинки\67701a6426abc3a2f3f066a318531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05" y="1700808"/>
            <a:ext cx="3184095" cy="28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Игровое задание №1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Разгадай кроссворд и объясни ответы</a:t>
            </a:r>
            <a:endParaRPr lang="ru-RU" b="1" dirty="0"/>
          </a:p>
        </p:txBody>
      </p:sp>
      <p:pic>
        <p:nvPicPr>
          <p:cNvPr id="2052" name="Picture 4" descr="C:\Users\Ирина\Desktop\ver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334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Игровое задание №2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 Отгадай спортивный инвентарь»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Ирина\Desktop\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23002" r="1468" b="4115"/>
          <a:stretch/>
        </p:blipFill>
        <p:spPr bwMode="auto">
          <a:xfrm>
            <a:off x="467544" y="2165515"/>
            <a:ext cx="8213468" cy="46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Игровое задание №3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«Назови и покажи»</a:t>
            </a:r>
          </a:p>
        </p:txBody>
      </p:sp>
      <p:pic>
        <p:nvPicPr>
          <p:cNvPr id="5123" name="Picture 3" descr="C:\Users\Ирина\Desktop\Olympic-sports-768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t="2020" r="3864" b="7171"/>
          <a:stretch/>
        </p:blipFill>
        <p:spPr bwMode="auto">
          <a:xfrm>
            <a:off x="1907705" y="1279594"/>
            <a:ext cx="5256584" cy="53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04617B"/>
                </a:solidFill>
              </a:rPr>
              <a:t>Игровое задание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 схему и изобрази движение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C:\Users\Ирина\Desktop\hello_html_mb788c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91286"/>
            <a:ext cx="5128790" cy="45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Игровое задание №5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 упражнение с мячом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208912" cy="445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04617B"/>
                </a:solidFill>
              </a:rPr>
              <a:t>Игровое задание </a:t>
            </a:r>
            <a:r>
              <a:rPr lang="ru-RU" sz="4400" b="1" dirty="0" smtClean="0">
                <a:solidFill>
                  <a:srgbClr val="04617B"/>
                </a:solidFill>
              </a:rPr>
              <a:t>№6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lvl="0" indent="0">
              <a:buClr>
                <a:srgbClr val="E66C7D"/>
              </a:buClr>
              <a:buNone/>
            </a:pPr>
            <a:r>
              <a:rPr lang="ru-RU" b="1" dirty="0">
                <a:solidFill>
                  <a:prstClr val="black"/>
                </a:solidFill>
              </a:rPr>
              <a:t>Р</a:t>
            </a:r>
            <a:r>
              <a:rPr lang="ru-RU" b="1" dirty="0" smtClean="0">
                <a:solidFill>
                  <a:prstClr val="black"/>
                </a:solidFill>
              </a:rPr>
              <a:t>аскрась </a:t>
            </a:r>
            <a:r>
              <a:rPr lang="ru-RU" b="1" dirty="0">
                <a:solidFill>
                  <a:prstClr val="black"/>
                </a:solidFill>
              </a:rPr>
              <a:t>картинку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9218" name="Picture 2" descr="C:\Users\Ирина\Desktop\XxXxX-CCCCCCCCCCCCC-1-5Hfd-NH_4-v8-dnjvfD_n-5-fbcfdfc-Здоровый-образ-жизн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43460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383</TotalTime>
  <Words>127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Тема занятия: «В стране Спортландия»  </vt:lpstr>
      <vt:lpstr>Как настроение? (покажи)</vt:lpstr>
      <vt:lpstr> </vt:lpstr>
      <vt:lpstr>Игровое задание №1</vt:lpstr>
      <vt:lpstr>Игровое задание №2</vt:lpstr>
      <vt:lpstr>Игровое задание №3</vt:lpstr>
      <vt:lpstr>Игровое задание №4</vt:lpstr>
      <vt:lpstr>Игровое задание №5</vt:lpstr>
      <vt:lpstr>Игровое задание №6</vt:lpstr>
      <vt:lpstr>Оцени себя</vt:lpstr>
      <vt:lpstr>Будь здоров!!!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Хоккей –игра для смелых</dc:title>
  <dc:creator>User</dc:creator>
  <cp:lastModifiedBy>Ирина</cp:lastModifiedBy>
  <cp:revision>37</cp:revision>
  <dcterms:created xsi:type="dcterms:W3CDTF">2015-01-20T15:46:33Z</dcterms:created>
  <dcterms:modified xsi:type="dcterms:W3CDTF">2020-10-23T06:09:08Z</dcterms:modified>
</cp:coreProperties>
</file>