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59" r:id="rId5"/>
    <p:sldId id="258" r:id="rId6"/>
    <p:sldId id="262" r:id="rId7"/>
    <p:sldId id="261" r:id="rId8"/>
    <p:sldId id="260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68D1-2B6F-4E27-B69D-8842C4631D86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09A7-64A5-40CC-A1A4-6742E454C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68D1-2B6F-4E27-B69D-8842C4631D86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09A7-64A5-40CC-A1A4-6742E454C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68D1-2B6F-4E27-B69D-8842C4631D86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09A7-64A5-40CC-A1A4-6742E454C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68D1-2B6F-4E27-B69D-8842C4631D86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09A7-64A5-40CC-A1A4-6742E454C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68D1-2B6F-4E27-B69D-8842C4631D86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09A7-64A5-40CC-A1A4-6742E454C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68D1-2B6F-4E27-B69D-8842C4631D86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09A7-64A5-40CC-A1A4-6742E454C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68D1-2B6F-4E27-B69D-8842C4631D86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09A7-64A5-40CC-A1A4-6742E454C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68D1-2B6F-4E27-B69D-8842C4631D86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09A7-64A5-40CC-A1A4-6742E454C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68D1-2B6F-4E27-B69D-8842C4631D86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09A7-64A5-40CC-A1A4-6742E454C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68D1-2B6F-4E27-B69D-8842C4631D86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09A7-64A5-40CC-A1A4-6742E454C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68D1-2B6F-4E27-B69D-8842C4631D86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09A7-64A5-40CC-A1A4-6742E454C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868D1-2B6F-4E27-B69D-8842C4631D86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D09A7-64A5-40CC-A1A4-6742E454C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043691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404664"/>
            <a:ext cx="7676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50021"/>
                </a:solidFill>
                <a:latin typeface="Monotype Corsiva" pitchFamily="66" charset="0"/>
              </a:rPr>
              <a:t>МАДОУ «Детский сад Рябинка»</a:t>
            </a:r>
            <a:endParaRPr lang="ru-RU" sz="28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C:\Users\Пользователь\Desktop\топиарии\1495a-1391547722-01.jpg"/>
          <p:cNvPicPr/>
          <p:nvPr/>
        </p:nvPicPr>
        <p:blipFill>
          <a:blip r:embed="rId3"/>
          <a:srcRect l="9300" t="14980" r="7002" b="64904"/>
          <a:stretch>
            <a:fillRect/>
          </a:stretch>
        </p:blipFill>
        <p:spPr bwMode="auto">
          <a:xfrm>
            <a:off x="500034" y="1500174"/>
            <a:ext cx="757242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00562" y="5000636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A50021"/>
                </a:solidFill>
                <a:latin typeface="Monotype Corsiva" pitchFamily="66" charset="0"/>
              </a:rPr>
              <a:t>Выполнила: </a:t>
            </a:r>
            <a:r>
              <a:rPr lang="ru-RU" sz="2400" b="1" dirty="0" err="1" smtClean="0">
                <a:solidFill>
                  <a:srgbClr val="A50021"/>
                </a:solidFill>
                <a:latin typeface="Monotype Corsiva" pitchFamily="66" charset="0"/>
              </a:rPr>
              <a:t>Бачганова</a:t>
            </a:r>
            <a:r>
              <a:rPr lang="ru-RU" sz="2400" b="1" dirty="0" smtClean="0">
                <a:solidFill>
                  <a:srgbClr val="A5002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A50021"/>
                </a:solidFill>
                <a:latin typeface="Monotype Corsiva" pitchFamily="66" charset="0"/>
              </a:rPr>
              <a:t>Радика</a:t>
            </a:r>
            <a:r>
              <a:rPr lang="ru-RU" sz="2400" b="1" dirty="0" smtClean="0">
                <a:solidFill>
                  <a:srgbClr val="A50021"/>
                </a:solidFill>
                <a:latin typeface="Monotype Corsiva" pitchFamily="66" charset="0"/>
              </a:rPr>
              <a:t> Кирилловна, воспитатель</a:t>
            </a:r>
            <a:endParaRPr lang="ru-RU" sz="24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043691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pic>
        <p:nvPicPr>
          <p:cNvPr id="5" name="Рисунок 4" descr="C:\Users\Пользователь\Desktop\топиарии\1495a-1391547722-12.jpg"/>
          <p:cNvPicPr/>
          <p:nvPr/>
        </p:nvPicPr>
        <p:blipFill>
          <a:blip r:embed="rId3"/>
          <a:srcRect l="14270" t="28419" r="12446" b="53846"/>
          <a:stretch>
            <a:fillRect/>
          </a:stretch>
        </p:blipFill>
        <p:spPr bwMode="auto">
          <a:xfrm>
            <a:off x="2071670" y="4000504"/>
            <a:ext cx="6660000" cy="12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28662" y="1285860"/>
            <a:ext cx="75724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A50021"/>
                </a:solidFill>
                <a:latin typeface="Monotype Corsiva" pitchFamily="66" charset="0"/>
              </a:rPr>
              <a:t>Спасибо за внимание! </a:t>
            </a:r>
            <a:endParaRPr lang="ru-RU" sz="66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043691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857232"/>
            <a:ext cx="7715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A50021"/>
                </a:solidFill>
                <a:latin typeface="Monotype Corsiva" pitchFamily="66" charset="0"/>
              </a:rPr>
              <a:t>Цель мастер –класса: овладение участниками мастер-класса технологией создания </a:t>
            </a:r>
            <a:r>
              <a:rPr lang="ru-RU" sz="3200" b="1" dirty="0" err="1" smtClean="0">
                <a:solidFill>
                  <a:srgbClr val="A50021"/>
                </a:solidFill>
                <a:latin typeface="Monotype Corsiva" pitchFamily="66" charset="0"/>
              </a:rPr>
              <a:t>топиария</a:t>
            </a:r>
            <a:r>
              <a:rPr lang="ru-RU" sz="3200" b="1" dirty="0" smtClean="0">
                <a:solidFill>
                  <a:srgbClr val="A50021"/>
                </a:solidFill>
                <a:latin typeface="Monotype Corsiva" pitchFamily="66" charset="0"/>
              </a:rPr>
              <a:t>.</a:t>
            </a:r>
          </a:p>
          <a:p>
            <a:r>
              <a:rPr lang="ru-RU" sz="3200" b="1" dirty="0" smtClean="0">
                <a:solidFill>
                  <a:srgbClr val="A50021"/>
                </a:solidFill>
                <a:latin typeface="Monotype Corsiva" pitchFamily="66" charset="0"/>
              </a:rPr>
              <a:t>Задачи: 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A50021"/>
                </a:solidFill>
                <a:latin typeface="Monotype Corsiva" pitchFamily="66" charset="0"/>
              </a:rPr>
              <a:t>Познакомить  с материалами и инструментами  которые нужны для изготовления </a:t>
            </a:r>
            <a:r>
              <a:rPr lang="ru-RU" sz="3200" b="1" dirty="0" err="1" smtClean="0">
                <a:solidFill>
                  <a:srgbClr val="A50021"/>
                </a:solidFill>
                <a:latin typeface="Monotype Corsiva" pitchFamily="66" charset="0"/>
              </a:rPr>
              <a:t>топиария</a:t>
            </a:r>
            <a:r>
              <a:rPr lang="ru-RU" sz="3200" b="1" dirty="0" smtClean="0">
                <a:solidFill>
                  <a:srgbClr val="A50021"/>
                </a:solidFill>
                <a:latin typeface="Monotype Corsiva" pitchFamily="66" charset="0"/>
              </a:rPr>
              <a:t>.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A50021"/>
                </a:solidFill>
                <a:latin typeface="Monotype Corsiva" pitchFamily="66" charset="0"/>
              </a:rPr>
              <a:t>Познакомить 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A50021"/>
                </a:solidFill>
                <a:latin typeface="Monotype Corsiva" pitchFamily="66" charset="0"/>
              </a:rPr>
              <a:t>с этапами  выполнения дерева-  счастья.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A50021"/>
                </a:solidFill>
                <a:latin typeface="Monotype Corsiva" pitchFamily="66" charset="0"/>
              </a:rPr>
              <a:t>Научить изготавливать цветок  розы.</a:t>
            </a:r>
            <a:endParaRPr lang="ru-RU" sz="3200" b="1" dirty="0" smtClean="0">
              <a:solidFill>
                <a:srgbClr val="A5002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043691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4" y="571480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Мы за работой 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WP_20150317_005.jpg"/>
          <p:cNvPicPr>
            <a:picLocks noChangeAspect="1"/>
          </p:cNvPicPr>
          <p:nvPr/>
        </p:nvPicPr>
        <p:blipFill>
          <a:blip r:embed="rId3" cstate="print"/>
          <a:srcRect b="12500"/>
          <a:stretch>
            <a:fillRect/>
          </a:stretch>
        </p:blipFill>
        <p:spPr>
          <a:xfrm>
            <a:off x="571472" y="1214422"/>
            <a:ext cx="3327991" cy="51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WP_20150320_016.jpg"/>
          <p:cNvPicPr>
            <a:picLocks noChangeAspect="1"/>
          </p:cNvPicPr>
          <p:nvPr/>
        </p:nvPicPr>
        <p:blipFill>
          <a:blip r:embed="rId4" cstate="print"/>
          <a:srcRect t="12500" b="15625"/>
          <a:stretch>
            <a:fillRect/>
          </a:stretch>
        </p:blipFill>
        <p:spPr>
          <a:xfrm>
            <a:off x="4500562" y="1357298"/>
            <a:ext cx="3852333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043691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pic>
        <p:nvPicPr>
          <p:cNvPr id="5" name="Рисунок 4" descr="WP_20150317_009.jpg"/>
          <p:cNvPicPr>
            <a:picLocks noChangeAspect="1"/>
          </p:cNvPicPr>
          <p:nvPr/>
        </p:nvPicPr>
        <p:blipFill>
          <a:blip r:embed="rId3" cstate="print"/>
          <a:srcRect l="24107" b="35416"/>
          <a:stretch>
            <a:fillRect/>
          </a:stretch>
        </p:blipFill>
        <p:spPr>
          <a:xfrm>
            <a:off x="500034" y="857232"/>
            <a:ext cx="2923639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WP_20150320_011.jpg"/>
          <p:cNvPicPr>
            <a:picLocks noChangeAspect="1"/>
          </p:cNvPicPr>
          <p:nvPr/>
        </p:nvPicPr>
        <p:blipFill>
          <a:blip r:embed="rId4" cstate="print"/>
          <a:srcRect l="12500" r="14062"/>
          <a:stretch>
            <a:fillRect/>
          </a:stretch>
        </p:blipFill>
        <p:spPr>
          <a:xfrm>
            <a:off x="3357554" y="1214422"/>
            <a:ext cx="5224196" cy="39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043691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pic>
        <p:nvPicPr>
          <p:cNvPr id="5" name="Рисунок 4" descr="C:\Users\Пользователь\Desktop\топиарии\1495a-1391547722-03.jpg"/>
          <p:cNvPicPr/>
          <p:nvPr/>
        </p:nvPicPr>
        <p:blipFill>
          <a:blip r:embed="rId3"/>
          <a:srcRect t="8333"/>
          <a:stretch>
            <a:fillRect/>
          </a:stretch>
        </p:blipFill>
        <p:spPr bwMode="auto">
          <a:xfrm>
            <a:off x="-1" y="571480"/>
            <a:ext cx="9216000" cy="633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043691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pic>
        <p:nvPicPr>
          <p:cNvPr id="5" name="Рисунок 4" descr="C:\Users\Пользователь\Desktop\топиарии\1495a-1391547722-04.jpg"/>
          <p:cNvPicPr/>
          <p:nvPr/>
        </p:nvPicPr>
        <p:blipFill>
          <a:blip r:embed="rId3"/>
          <a:srcRect l="4490" t="9196" r="5879" b="36912"/>
          <a:stretch>
            <a:fillRect/>
          </a:stretch>
        </p:blipFill>
        <p:spPr bwMode="auto">
          <a:xfrm>
            <a:off x="428596" y="285728"/>
            <a:ext cx="828680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5u-yla6_ek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3762000"/>
            <a:ext cx="4128000" cy="3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043691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571480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A50021"/>
                </a:solidFill>
                <a:latin typeface="Monotype Corsiva" pitchFamily="66" charset="0"/>
              </a:rPr>
              <a:t>Виды </a:t>
            </a:r>
            <a:r>
              <a:rPr lang="ru-RU" sz="4800" b="1" dirty="0" err="1" smtClean="0">
                <a:solidFill>
                  <a:srgbClr val="A50021"/>
                </a:solidFill>
                <a:latin typeface="Monotype Corsiva" pitchFamily="66" charset="0"/>
              </a:rPr>
              <a:t>топиарий</a:t>
            </a:r>
            <a:r>
              <a:rPr lang="ru-RU" sz="4800" b="1" dirty="0" smtClean="0">
                <a:solidFill>
                  <a:srgbClr val="A50021"/>
                </a:solidFill>
                <a:latin typeface="Monotype Corsiva" pitchFamily="66" charset="0"/>
              </a:rPr>
              <a:t> </a:t>
            </a:r>
            <a:endParaRPr lang="ru-RU" sz="48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77877901_IMG_05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428736"/>
            <a:ext cx="232378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96783996_5.jpg"/>
          <p:cNvPicPr>
            <a:picLocks noChangeAspect="1"/>
          </p:cNvPicPr>
          <p:nvPr/>
        </p:nvPicPr>
        <p:blipFill>
          <a:blip r:embed="rId4"/>
          <a:srcRect l="18750" r="20833" b="6250"/>
          <a:stretch>
            <a:fillRect/>
          </a:stretch>
        </p:blipFill>
        <p:spPr>
          <a:xfrm>
            <a:off x="3643306" y="2357430"/>
            <a:ext cx="2071702" cy="428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WP_20140905_003.jpg"/>
          <p:cNvPicPr>
            <a:picLocks noChangeAspect="1"/>
          </p:cNvPicPr>
          <p:nvPr/>
        </p:nvPicPr>
        <p:blipFill>
          <a:blip r:embed="rId5" cstate="print"/>
          <a:srcRect r="12562" b="3284"/>
          <a:stretch>
            <a:fillRect/>
          </a:stretch>
        </p:blipFill>
        <p:spPr>
          <a:xfrm>
            <a:off x="6643702" y="1500174"/>
            <a:ext cx="2140481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14282" y="5903893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50021"/>
                </a:solidFill>
                <a:latin typeface="Monotype Corsiva" pitchFamily="66" charset="0"/>
              </a:rPr>
              <a:t>Из кофейных зерен</a:t>
            </a:r>
            <a:endParaRPr lang="ru-RU" sz="28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0" y="1500174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50021"/>
                </a:solidFill>
                <a:latin typeface="Monotype Corsiva" pitchFamily="66" charset="0"/>
              </a:rPr>
              <a:t>Из монет</a:t>
            </a:r>
            <a:endParaRPr lang="ru-RU" sz="28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2264" y="5786454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50021"/>
                </a:solidFill>
                <a:latin typeface="Monotype Corsiva" pitchFamily="66" charset="0"/>
              </a:rPr>
              <a:t>В технике </a:t>
            </a:r>
            <a:r>
              <a:rPr lang="ru-RU" sz="2800" b="1" dirty="0" err="1" smtClean="0">
                <a:solidFill>
                  <a:srgbClr val="A50021"/>
                </a:solidFill>
                <a:latin typeface="Monotype Corsiva" pitchFamily="66" charset="0"/>
              </a:rPr>
              <a:t>квилинг</a:t>
            </a:r>
            <a:endParaRPr lang="ru-RU" sz="28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043691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pic>
        <p:nvPicPr>
          <p:cNvPr id="5" name="Рисунок 4" descr="WP_20150315_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2412000" cy="4293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WP_20150320_002.jpg"/>
          <p:cNvPicPr>
            <a:picLocks noChangeAspect="1"/>
          </p:cNvPicPr>
          <p:nvPr/>
        </p:nvPicPr>
        <p:blipFill>
          <a:blip r:embed="rId4" cstate="print"/>
          <a:srcRect l="2248" t="6557" r="13708" b="14760"/>
          <a:stretch>
            <a:fillRect/>
          </a:stretch>
        </p:blipFill>
        <p:spPr>
          <a:xfrm>
            <a:off x="3214678" y="1714488"/>
            <a:ext cx="2571768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WP_20150320_007.jpg"/>
          <p:cNvPicPr>
            <a:picLocks noChangeAspect="1"/>
          </p:cNvPicPr>
          <p:nvPr/>
        </p:nvPicPr>
        <p:blipFill>
          <a:blip r:embed="rId5" cstate="print"/>
          <a:srcRect l="7349" t="7291" r="11057" b="12500"/>
          <a:stretch>
            <a:fillRect/>
          </a:stretch>
        </p:blipFill>
        <p:spPr>
          <a:xfrm>
            <a:off x="6696000" y="2143116"/>
            <a:ext cx="2448000" cy="42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57158" y="4786322"/>
            <a:ext cx="2357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50021"/>
                </a:solidFill>
                <a:latin typeface="Monotype Corsiva" pitchFamily="66" charset="0"/>
              </a:rPr>
              <a:t>Из гофрированной бумаги</a:t>
            </a:r>
            <a:endParaRPr lang="ru-RU" sz="28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2" y="428604"/>
            <a:ext cx="2428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50021"/>
                </a:solidFill>
                <a:latin typeface="Monotype Corsiva" pitchFamily="66" charset="0"/>
              </a:rPr>
              <a:t>Из искусственных цветов</a:t>
            </a:r>
            <a:endParaRPr lang="ru-RU" sz="28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6578" y="1000108"/>
            <a:ext cx="235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50021"/>
                </a:solidFill>
                <a:latin typeface="Monotype Corsiva" pitchFamily="66" charset="0"/>
              </a:rPr>
              <a:t>Из сизали</a:t>
            </a:r>
            <a:endParaRPr lang="ru-RU" sz="28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043691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pic>
        <p:nvPicPr>
          <p:cNvPr id="5" name="Рисунок 4" descr="WP_20150320_004.jpg"/>
          <p:cNvPicPr>
            <a:picLocks noChangeAspect="1"/>
          </p:cNvPicPr>
          <p:nvPr/>
        </p:nvPicPr>
        <p:blipFill>
          <a:blip r:embed="rId3" cstate="print"/>
          <a:srcRect l="9203" t="10416" r="12912" b="3125"/>
          <a:stretch>
            <a:fillRect/>
          </a:stretch>
        </p:blipFill>
        <p:spPr>
          <a:xfrm>
            <a:off x="357158" y="285734"/>
            <a:ext cx="1836000" cy="3628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WP_20150320_006.jpg"/>
          <p:cNvPicPr>
            <a:picLocks noChangeAspect="1"/>
          </p:cNvPicPr>
          <p:nvPr/>
        </p:nvPicPr>
        <p:blipFill>
          <a:blip r:embed="rId4" cstate="print"/>
          <a:srcRect l="13626" t="14583" r="10411" b="4166"/>
          <a:stretch>
            <a:fillRect/>
          </a:stretch>
        </p:blipFill>
        <p:spPr>
          <a:xfrm>
            <a:off x="2214546" y="2500306"/>
            <a:ext cx="2022966" cy="38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3857628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50021"/>
                </a:solidFill>
                <a:latin typeface="Monotype Corsiva" pitchFamily="66" charset="0"/>
              </a:rPr>
              <a:t>Методом торцевания</a:t>
            </a:r>
            <a:endParaRPr lang="ru-RU" sz="28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185736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50021"/>
                </a:solidFill>
                <a:latin typeface="Monotype Corsiva" pitchFamily="66" charset="0"/>
              </a:rPr>
              <a:t>Из салфеток </a:t>
            </a:r>
            <a:endParaRPr lang="ru-RU" sz="28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124" y="21429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50021"/>
                </a:solidFill>
                <a:latin typeface="Monotype Corsiva" pitchFamily="66" charset="0"/>
              </a:rPr>
              <a:t>Из </a:t>
            </a:r>
            <a:r>
              <a:rPr lang="ru-RU" sz="2800" b="1" dirty="0" err="1" smtClean="0">
                <a:solidFill>
                  <a:srgbClr val="A50021"/>
                </a:solidFill>
                <a:latin typeface="Monotype Corsiva" pitchFamily="66" charset="0"/>
              </a:rPr>
              <a:t>органзы</a:t>
            </a:r>
            <a:r>
              <a:rPr lang="ru-RU" sz="2800" b="1" dirty="0" smtClean="0">
                <a:solidFill>
                  <a:srgbClr val="A50021"/>
                </a:solidFill>
                <a:latin typeface="Monotype Corsiva" pitchFamily="66" charset="0"/>
              </a:rPr>
              <a:t> </a:t>
            </a:r>
            <a:endParaRPr lang="ru-RU" sz="28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3702" y="5903893"/>
            <a:ext cx="2500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50021"/>
                </a:solidFill>
                <a:latin typeface="Monotype Corsiva" pitchFamily="66" charset="0"/>
              </a:rPr>
              <a:t>Из атласных лент</a:t>
            </a:r>
            <a:endParaRPr lang="ru-RU" sz="28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pic>
        <p:nvPicPr>
          <p:cNvPr id="11" name="Рисунок 10" descr="WP_20150321_003.jpg"/>
          <p:cNvPicPr>
            <a:picLocks noChangeAspect="1"/>
          </p:cNvPicPr>
          <p:nvPr/>
        </p:nvPicPr>
        <p:blipFill>
          <a:blip r:embed="rId5" cstate="print"/>
          <a:srcRect b="4166"/>
          <a:stretch>
            <a:fillRect/>
          </a:stretch>
        </p:blipFill>
        <p:spPr>
          <a:xfrm>
            <a:off x="4357686" y="714356"/>
            <a:ext cx="2304000" cy="3930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WP_20150321_002.jpg"/>
          <p:cNvPicPr>
            <a:picLocks noChangeAspect="1"/>
          </p:cNvPicPr>
          <p:nvPr/>
        </p:nvPicPr>
        <p:blipFill>
          <a:blip r:embed="rId6" cstate="print"/>
          <a:srcRect t="8333" r="11057" b="6250"/>
          <a:stretch>
            <a:fillRect/>
          </a:stretch>
        </p:blipFill>
        <p:spPr>
          <a:xfrm>
            <a:off x="6732000" y="1785926"/>
            <a:ext cx="2412000" cy="4123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84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Depo</dc:creator>
  <cp:lastModifiedBy>Пользователь</cp:lastModifiedBy>
  <cp:revision>28</cp:revision>
  <dcterms:created xsi:type="dcterms:W3CDTF">2015-03-10T15:41:57Z</dcterms:created>
  <dcterms:modified xsi:type="dcterms:W3CDTF">2015-03-24T04:25:08Z</dcterms:modified>
</cp:coreProperties>
</file>