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74" r:id="rId3"/>
    <p:sldId id="262" r:id="rId4"/>
    <p:sldId id="275" r:id="rId5"/>
    <p:sldId id="277" r:id="rId6"/>
    <p:sldId id="263" r:id="rId7"/>
    <p:sldId id="278" r:id="rId8"/>
    <p:sldId id="264" r:id="rId9"/>
    <p:sldId id="269" r:id="rId10"/>
    <p:sldId id="271" r:id="rId11"/>
    <p:sldId id="267" r:id="rId12"/>
    <p:sldId id="270" r:id="rId13"/>
    <p:sldId id="27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2063" autoAdjust="0"/>
  </p:normalViewPr>
  <p:slideViewPr>
    <p:cSldViewPr>
      <p:cViewPr varScale="1">
        <p:scale>
          <a:sx n="67" d="100"/>
          <a:sy n="67" d="100"/>
        </p:scale>
        <p:origin x="-147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A501FB-4E41-432D-8C04-B8C5E3B6472E}" type="datetimeFigureOut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9B3D88-8E62-4B9E-9A5C-C9B8ED31A81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485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6620-D84A-4BA6-9194-CA38881E2BA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816373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2A6F3-A58C-403F-BD43-9E20CC72466D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93077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5CAFE-17C9-4FBE-A35F-1BC8A5E1DE3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664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7E385-28B9-400B-BEF0-DDF3AEDF6BBF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69246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15D14-D99F-47CF-A3C2-03CAA0064324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3397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8D97C7-5772-4591-B4EB-8D29676341EB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2520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E7875-EB39-4D9D-8204-4899EF3ECD0D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49999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0EC6A-E9E9-4BEA-91E9-6C280AB1E2EB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83604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8F6EF-26F4-4D73-BAC8-C24179031511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63318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BA3C3-8D96-4280-80D8-5FF08290FB65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58096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0329C-5F62-4B39-A53D-EB207150D1A2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136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3C0C9-1925-4346-A6E7-67EA27ED93B0}" type="datetime1">
              <a:rPr lang="ru-RU" smtClean="0"/>
              <a:pPr/>
              <a:t>22.10.2020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F8DE9-7784-4138-A810-D54147CE4E6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25914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Велеса\Desktop\фо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329" y="4911"/>
            <a:ext cx="92023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42976" y="428604"/>
            <a:ext cx="67413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«Весёлая экономика или знакомим детей с простейшими экономическими представлениями через сюжетно — ролевую игру»</a:t>
            </a:r>
            <a:endParaRPr lang="ru-RU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3643314"/>
            <a:ext cx="37387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МАДОУ ЦРР детский сад №71, г. Одинцово  </a:t>
            </a:r>
          </a:p>
          <a:p>
            <a:pPr algn="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Юровская Н.П</a:t>
            </a:r>
            <a:r>
              <a:rPr lang="ru-RU" sz="2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56590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9537" y="10822"/>
            <a:ext cx="9157722" cy="6847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620688"/>
            <a:ext cx="74888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всех возрастных группах детского сада широко распространены игры в «Магазин», «Детский сад», «Семья». Дети здесь «покупают», «продают», «меняют», «работают». 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9" name="Picture 5" descr="C:\Users\Велеса\Desktop\20180319_105920_resize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91256"/>
            <a:ext cx="3698730" cy="2774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837225"/>
            <a:ext cx="2088232" cy="37098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8429652" y="6215082"/>
            <a:ext cx="571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3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Велеса\Desktop\фон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6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71472" y="357166"/>
            <a:ext cx="8032976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игры: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«Семья»                                   «Дом»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«Супермаркет»                       «Банк» 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«Шоколадная фабрика»       «Круиз»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«Тренажерный зал»               «Аптека»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«Ветеринарная лечебница»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«Зоопарк»                                 «Магазин»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«Швейное ателье»                  «Фотоателье» 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«Парикмахерская»                 «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Салон» </a:t>
            </a:r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красоты»</a:t>
            </a:r>
          </a:p>
          <a:p>
            <a:endParaRPr lang="ru-RU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429652" y="6072207"/>
            <a:ext cx="714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19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" y="0"/>
            <a:ext cx="9250806" cy="6919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2910" y="357167"/>
            <a:ext cx="817756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Вывод:</a:t>
            </a:r>
            <a:endParaRPr lang="ru-RU" sz="32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Через сюжетно-ролевую игру дети приобщаются  к  миру экономики, осваивая экономическую природу вещей и изделий. Таким образом, сюжетно-ролевая игра помогает сделать экономику понятной через моделирование реальных жизненных ситуаций.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8572528" y="6215082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209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4385" y="0"/>
            <a:ext cx="916838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14348" y="928670"/>
            <a:ext cx="7572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6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6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13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8572528" y="6215082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леса\Desktop\фон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9338" y="0"/>
            <a:ext cx="9213338" cy="685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548680"/>
            <a:ext cx="774608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ребёнка к экономической действительности — одна из сложных и в тоже время важных задач. 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ds05.infourok.ru/uploads/ex/0e32/0006b169-7219b665/hello_html_m590cd240.png"/>
          <p:cNvPicPr>
            <a:picLocks noChangeAspect="1" noChangeArrowheads="1"/>
          </p:cNvPicPr>
          <p:nvPr/>
        </p:nvPicPr>
        <p:blipFill>
          <a:blip r:embed="rId3"/>
          <a:srcRect r="4450" b="20190"/>
          <a:stretch>
            <a:fillRect/>
          </a:stretch>
        </p:blipFill>
        <p:spPr bwMode="auto">
          <a:xfrm>
            <a:off x="1020896" y="3789040"/>
            <a:ext cx="6987396" cy="2620403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286776" y="6357958"/>
            <a:ext cx="6429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Велеса\Desktop\фон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7584" y="404664"/>
            <a:ext cx="5328592" cy="6073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Экономическое воспитание дошкольников не только приближает ребёнка к реальной жизни, обучая его ориентироваться в происходящем, но и формирует деловые качества личности, что обеспечивает преемственность в обучении между детским садом и школой.</a:t>
            </a:r>
            <a:endParaRPr lang="ru-RU" sz="32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564903"/>
            <a:ext cx="2736304" cy="36484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72528" y="6215082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0662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леса\Desktop\фон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449" cy="6875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260648"/>
            <a:ext cx="820891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экономического воспитания: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	Дать понятие о деньгах, научить бережно относиться к ним.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	Сформировать понимание значения труда в жизни человека.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	Рассказать о процессе производства товаров и их потреблении.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	Познакомить с термином «реклама».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	Научить полезным бытовым привычкам.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	Способствовать развитию разумных потребностей.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53136"/>
            <a:ext cx="2520280" cy="18902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528" y="6357958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735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леса\Desktop\фон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335"/>
            <a:ext cx="916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83568" y="476672"/>
            <a:ext cx="792088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расширить  знания детей об окружающем мире,   о профессиях, связанных с экономикой;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социальную активность у детей 5-7 лет ,  приобщая их к миру экономической действительности через сюжетно-ролевую игру</a:t>
            </a:r>
          </a:p>
          <a:p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способствовать формированию нравственных качеств у детей 5-7 лет через освоение экономических представлений о вещах, предметах, изделиях, денежных единицах. </a:t>
            </a:r>
          </a:p>
        </p:txBody>
      </p:sp>
      <p:pic>
        <p:nvPicPr>
          <p:cNvPr id="6" name="Picture 2" descr="C:\Users\Велеса\Desktop\econom-for-kid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9124" y="4786322"/>
            <a:ext cx="2357454" cy="17553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15404" y="6215082"/>
            <a:ext cx="214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68895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Велеса\Desktop\фон2 - копия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1472" y="500042"/>
            <a:ext cx="485778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экономического воспитания реализуется через различные формы его организации.</a:t>
            </a:r>
            <a:r>
              <a:rPr lang="ru-RU" sz="3600" dirty="0"/>
              <a:t> </a:t>
            </a:r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Основная форма обучения – </a:t>
            </a:r>
            <a:r>
              <a:rPr lang="ru-RU" sz="3600" b="1" u="sng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игра.</a:t>
            </a:r>
            <a:endParaRPr lang="ru-RU" sz="3600" b="1" dirty="0" smtClean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256" y="1556792"/>
            <a:ext cx="3077121" cy="41044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8572528" y="6357958"/>
            <a:ext cx="4286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922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Велеса\Desktop\фон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487"/>
            <a:ext cx="91684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755576" y="620688"/>
            <a:ext cx="756084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усваиваются дошкольниками в игре при условии усложнения содержания интеллектуальных задач (заданий). 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583821"/>
            <a:ext cx="3888432" cy="29163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ser\Desktop\мама\Экономика в саду\фото экономика1\20180319_101357_resize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068960"/>
            <a:ext cx="2448272" cy="326436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8715404" y="6215082"/>
            <a:ext cx="428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5586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Велеса\Desktop\фон2 - копи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1743" y="-7665"/>
            <a:ext cx="919574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468052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Сделать экономику понятной помогут сюжетно-ролевые игры.</a:t>
            </a:r>
          </a:p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Так, играя в профессии, дети постигают смысл труда, воспроизводят трудовые процессы взрослых и одновременно «обучаются» экономике.</a:t>
            </a:r>
          </a:p>
        </p:txBody>
      </p:sp>
      <p:pic>
        <p:nvPicPr>
          <p:cNvPr id="7" name="Picture 4" descr="C:\Users\Пользователь\Desktop\20180319_110303_resize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1412776"/>
            <a:ext cx="3391260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643966" y="6286520"/>
            <a:ext cx="5000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90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16" y="-171400"/>
            <a:ext cx="9168385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332656"/>
            <a:ext cx="4392488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сюжетно-ролевой игре дети учатся планировать свою деятельность, действовать сообща, договариваться. Что особенно важно, у них появляется интерес к новым современным профессиям... 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6252" y="1377125"/>
            <a:ext cx="2906354" cy="47161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F8DE9-7784-4138-A810-D54147CE4E63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572528" y="6357958"/>
            <a:ext cx="571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5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</TotalTime>
  <Words>381</Words>
  <Application>Microsoft Office PowerPoint</Application>
  <PresentationFormat>Экран (4:3)</PresentationFormat>
  <Paragraphs>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Пользователь Windows</cp:lastModifiedBy>
  <cp:revision>44</cp:revision>
  <dcterms:created xsi:type="dcterms:W3CDTF">2019-10-27T12:32:26Z</dcterms:created>
  <dcterms:modified xsi:type="dcterms:W3CDTF">2020-10-22T10:35:08Z</dcterms:modified>
</cp:coreProperties>
</file>