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7" r:id="rId3"/>
    <p:sldId id="308" r:id="rId4"/>
    <p:sldId id="277" r:id="rId5"/>
    <p:sldId id="290" r:id="rId6"/>
    <p:sldId id="303" r:id="rId7"/>
    <p:sldId id="295" r:id="rId8"/>
    <p:sldId id="292" r:id="rId9"/>
    <p:sldId id="304" r:id="rId10"/>
    <p:sldId id="302" r:id="rId11"/>
    <p:sldId id="296" r:id="rId12"/>
    <p:sldId id="291" r:id="rId13"/>
    <p:sldId id="307" r:id="rId14"/>
    <p:sldId id="301" r:id="rId15"/>
    <p:sldId id="306" r:id="rId16"/>
    <p:sldId id="300" r:id="rId17"/>
    <p:sldId id="299" r:id="rId18"/>
    <p:sldId id="298" r:id="rId19"/>
    <p:sldId id="293" r:id="rId20"/>
    <p:sldId id="289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avatars.mds.yandex.net/get-districts/1544316/2a0000016f6c712b76c904b1b6b4c44b3156/optimi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665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nachalo4ka.ru/wp-content/uploads/2014/11/zimniy-novogodniy-font-4.png"/>
          <p:cNvPicPr>
            <a:picLocks noChangeAspect="1" noChangeArrowheads="1"/>
          </p:cNvPicPr>
          <p:nvPr/>
        </p:nvPicPr>
        <p:blipFill>
          <a:blip r:embed="rId2"/>
          <a:srcRect l="318" t="412" r="2068" b="41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" name="Picture 13" descr="C:\Users\Алексей\Desktop\Конкурс СФМЛ\конкурсы 2020\Снежная фантазия 2020\i (1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nachalo4ka.ru/wp-content/uploads/2014/11/zimniy-novogodniy-font-4.png"/>
          <p:cNvPicPr>
            <a:picLocks noChangeAspect="1" noChangeArrowheads="1"/>
          </p:cNvPicPr>
          <p:nvPr/>
        </p:nvPicPr>
        <p:blipFill>
          <a:blip r:embed="rId2"/>
          <a:srcRect l="318" t="412" r="2068" b="41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" name="Picture 16" descr="C:\Users\Алексей\Desktop\Конкурс СФМЛ\конкурсы 2020\Снежная фантазия 2020\i (1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0"/>
            <a:ext cx="5162550" cy="688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nachalo4ka.ru/wp-content/uploads/2014/11/zimniy-novogodniy-font-4.png"/>
          <p:cNvPicPr>
            <a:picLocks noChangeAspect="1" noChangeArrowheads="1"/>
          </p:cNvPicPr>
          <p:nvPr/>
        </p:nvPicPr>
        <p:blipFill>
          <a:blip r:embed="rId2"/>
          <a:srcRect l="318" t="412" r="2068" b="41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" name="Picture 7" descr="C:\Users\Алексей\Desktop\Конкурс СФМЛ\конкурсы 2020\Снежная фантазия 2020\i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nachalo4ka.ru/wp-content/uploads/2014/11/zimniy-novogodniy-font-4.png"/>
          <p:cNvPicPr>
            <a:picLocks noChangeAspect="1" noChangeArrowheads="1"/>
          </p:cNvPicPr>
          <p:nvPr/>
        </p:nvPicPr>
        <p:blipFill>
          <a:blip r:embed="rId2"/>
          <a:srcRect l="318" t="412" r="1909" b="4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 descr="C:\Users\Алексей\Desktop\Конкурс СФМЛ\конкурсы 2020\Снежная фантазия 2020\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nachalo4ka.ru/wp-content/uploads/2014/11/zimniy-novogodniy-font-4.png"/>
          <p:cNvPicPr>
            <a:picLocks noChangeAspect="1" noChangeArrowheads="1"/>
          </p:cNvPicPr>
          <p:nvPr/>
        </p:nvPicPr>
        <p:blipFill>
          <a:blip r:embed="rId2"/>
          <a:srcRect l="318" t="412" r="2068" b="41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" name="Picture 11" descr="C:\Users\Алексей\Desktop\Конкурс СФМЛ\конкурсы 2020\Снежная фантазия 2020\i (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nachalo4ka.ru/wp-content/uploads/2014/11/zimniy-novogodniy-font-4.png"/>
          <p:cNvPicPr>
            <a:picLocks noChangeAspect="1" noChangeArrowheads="1"/>
          </p:cNvPicPr>
          <p:nvPr/>
        </p:nvPicPr>
        <p:blipFill>
          <a:blip r:embed="rId2"/>
          <a:srcRect l="477" t="412" r="1909" b="206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4" name="Picture 4" descr="C:\Users\Алексей\Desktop\Конкурс СФМЛ\конкурсы 2020\Снежная фантазия 2020\i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nachalo4ka.ru/wp-content/uploads/2014/11/zimniy-novogodniy-font-4.png"/>
          <p:cNvPicPr>
            <a:picLocks noChangeAspect="1" noChangeArrowheads="1"/>
          </p:cNvPicPr>
          <p:nvPr/>
        </p:nvPicPr>
        <p:blipFill>
          <a:blip r:embed="rId2"/>
          <a:srcRect l="318" t="412" r="2068" b="4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14" descr="C:\Users\Алексей\Desktop\Конкурс СФМЛ\конкурсы 2020\Снежная фантазия 2020\i (1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nachalo4ka.ru/wp-content/uploads/2014/11/zimniy-novogodniy-font-4.png"/>
          <p:cNvPicPr>
            <a:picLocks noChangeAspect="1" noChangeArrowheads="1"/>
          </p:cNvPicPr>
          <p:nvPr/>
        </p:nvPicPr>
        <p:blipFill>
          <a:blip r:embed="rId2"/>
          <a:srcRect l="318" t="412" r="2068" b="41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" name="Picture 10" descr="C:\Users\Алексей\Desktop\Конкурс СФМЛ\конкурсы 2020\Снежная фантазия 2020\i (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26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nachalo4ka.ru/wp-content/uploads/2014/11/zimniy-novogodniy-font-4.png"/>
          <p:cNvPicPr>
            <a:picLocks noChangeAspect="1" noChangeArrowheads="1"/>
          </p:cNvPicPr>
          <p:nvPr/>
        </p:nvPicPr>
        <p:blipFill>
          <a:blip r:embed="rId2"/>
          <a:srcRect l="318" t="412" r="2068" b="41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" name="Picture 8" descr="C:\Users\Алексей\Desktop\Конкурс СФМЛ\конкурсы 2020\Снежная фантазия 2020\i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nachalo4ka.ru/wp-content/uploads/2014/11/zimniy-novogodniy-font-4.png"/>
          <p:cNvPicPr>
            <a:picLocks noChangeAspect="1" noChangeArrowheads="1"/>
          </p:cNvPicPr>
          <p:nvPr/>
        </p:nvPicPr>
        <p:blipFill>
          <a:blip r:embed="rId2"/>
          <a:srcRect l="318" t="412" r="2068" b="41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" name="Picture 9" descr="C:\Users\Алексей\Desktop\Конкурс СФМЛ\конкурсы 2020\Снежная фантазия 2020\i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nachalo4ka.ru/wp-content/uploads/2014/11/zimniy-novogodniy-font-4.png"/>
          <p:cNvPicPr>
            <a:picLocks noChangeAspect="1" noChangeArrowheads="1"/>
          </p:cNvPicPr>
          <p:nvPr/>
        </p:nvPicPr>
        <p:blipFill>
          <a:blip r:embed="rId2"/>
          <a:srcRect l="318" t="412" r="2068" b="41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" name="Picture 12" descr="C:\Users\Алексей\Desktop\Конкурс СФМЛ\конкурсы 2020\Снежная фантазия 2020\i (1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nachalo4ka.ru/wp-content/uploads/2014/11/zimniy-novogodniy-font-4.png"/>
          <p:cNvPicPr>
            <a:picLocks noChangeAspect="1" noChangeArrowheads="1"/>
          </p:cNvPicPr>
          <p:nvPr/>
        </p:nvPicPr>
        <p:blipFill>
          <a:blip r:embed="rId2"/>
          <a:srcRect l="318" t="412" r="1909" b="4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https://g2020.su/wp-content/uploads/2019/07/kartinki-s-nastupayushhim-2020-godom-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609600"/>
            <a:ext cx="5715000" cy="57150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nachalo4ka.ru/wp-content/uploads/2014/11/zimniy-novogodniy-font-4.png"/>
          <p:cNvPicPr>
            <a:picLocks noChangeAspect="1" noChangeArrowheads="1"/>
          </p:cNvPicPr>
          <p:nvPr/>
        </p:nvPicPr>
        <p:blipFill>
          <a:blip r:embed="rId2"/>
          <a:srcRect l="318" t="412" r="1909" b="4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Алексей\Desktop\Конкурс СФМЛ\конкурсы 2020\Снежная фантазия 2020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nachalo4ka.ru/wp-content/uploads/2014/11/zimniy-novogodniy-font-4.png"/>
          <p:cNvPicPr>
            <a:picLocks noChangeAspect="1" noChangeArrowheads="1"/>
          </p:cNvPicPr>
          <p:nvPr/>
        </p:nvPicPr>
        <p:blipFill>
          <a:blip r:embed="rId2"/>
          <a:srcRect l="318" t="412" r="2068" b="41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4" name="Picture 19" descr="C:\Users\Алексей\Desktop\Конкурс СФМЛ\конкурсы 2020\Снежная фантазия 2020\i (1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nachalo4ka.ru/wp-content/uploads/2014/11/zimniy-novogodniy-font-4.png"/>
          <p:cNvPicPr>
            <a:picLocks noChangeAspect="1" noChangeArrowheads="1"/>
          </p:cNvPicPr>
          <p:nvPr/>
        </p:nvPicPr>
        <p:blipFill>
          <a:blip r:embed="rId2"/>
          <a:srcRect l="318" t="412" r="2068" b="41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" name="Picture 18" descr="C:\Users\Алексей\Desktop\Конкурс СФМЛ\конкурсы 2020\Снежная фантазия 2020\i (1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nachalo4ka.ru/wp-content/uploads/2014/11/zimniy-novogodniy-font-4.png"/>
          <p:cNvPicPr>
            <a:picLocks noChangeAspect="1" noChangeArrowheads="1"/>
          </p:cNvPicPr>
          <p:nvPr/>
        </p:nvPicPr>
        <p:blipFill>
          <a:blip r:embed="rId2"/>
          <a:srcRect l="318" t="412" r="2068" b="41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" name="Picture 15" descr="C:\Users\Алексей\Desktop\Конкурс СФМЛ\конкурсы 2020\Снежная фантазия 2020\i (1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0"/>
            <a:ext cx="5162550" cy="688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nachalo4ka.ru/wp-content/uploads/2014/11/zimniy-novogodniy-font-4.png"/>
          <p:cNvPicPr>
            <a:picLocks noChangeAspect="1" noChangeArrowheads="1"/>
          </p:cNvPicPr>
          <p:nvPr/>
        </p:nvPicPr>
        <p:blipFill>
          <a:blip r:embed="rId2"/>
          <a:srcRect l="318" t="412" r="2068" b="41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" name="Picture 6" descr="C:\Users\Алексей\Desktop\Конкурс СФМЛ\конкурсы 2020\Снежная фантазия 2020\i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nachalo4ka.ru/wp-content/uploads/2014/11/zimniy-novogodniy-font-4.png"/>
          <p:cNvPicPr>
            <a:picLocks noChangeAspect="1" noChangeArrowheads="1"/>
          </p:cNvPicPr>
          <p:nvPr/>
        </p:nvPicPr>
        <p:blipFill>
          <a:blip r:embed="rId2"/>
          <a:srcRect l="318" t="412" r="2068" b="41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" name="Picture 17" descr="C:\Users\Алексей\Desktop\Конкурс СФМЛ\конкурсы 2020\Снежная фантазия 2020\i (1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0"/>
            <a:ext cx="5162550" cy="688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nachalo4ka.ru/wp-content/uploads/2014/11/zimniy-novogodniy-font-4.png"/>
          <p:cNvPicPr>
            <a:picLocks noChangeAspect="1" noChangeArrowheads="1"/>
          </p:cNvPicPr>
          <p:nvPr/>
        </p:nvPicPr>
        <p:blipFill>
          <a:blip r:embed="rId2"/>
          <a:srcRect l="318" t="412" r="2068" b="41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" name="Picture 5" descr="C:\Users\Алексей\Desktop\Конкурс СФМЛ\конкурсы 2020\Снежная фантазия 2020\i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PresentationFormat>Экран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Алексей</cp:lastModifiedBy>
  <cp:revision>5</cp:revision>
  <dcterms:created xsi:type="dcterms:W3CDTF">2020-02-21T17:25:40Z</dcterms:created>
  <dcterms:modified xsi:type="dcterms:W3CDTF">2020-02-22T06:03:34Z</dcterms:modified>
</cp:coreProperties>
</file>