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87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857-80F6-4E82-8C53-2AC9B608B2EA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BB95-75A4-4549-AB0C-D87CE9600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25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857-80F6-4E82-8C53-2AC9B608B2EA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BB95-75A4-4549-AB0C-D87CE9600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437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857-80F6-4E82-8C53-2AC9B608B2EA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BB95-75A4-4549-AB0C-D87CE9600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34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857-80F6-4E82-8C53-2AC9B608B2EA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BB95-75A4-4549-AB0C-D87CE9600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50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857-80F6-4E82-8C53-2AC9B608B2EA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BB95-75A4-4549-AB0C-D87CE9600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06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857-80F6-4E82-8C53-2AC9B608B2EA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BB95-75A4-4549-AB0C-D87CE9600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27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857-80F6-4E82-8C53-2AC9B608B2EA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BB95-75A4-4549-AB0C-D87CE9600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857-80F6-4E82-8C53-2AC9B608B2EA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BB95-75A4-4549-AB0C-D87CE9600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12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857-80F6-4E82-8C53-2AC9B608B2EA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BB95-75A4-4549-AB0C-D87CE9600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06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857-80F6-4E82-8C53-2AC9B608B2EA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BB95-75A4-4549-AB0C-D87CE9600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8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A0857-80F6-4E82-8C53-2AC9B608B2EA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CBB95-75A4-4549-AB0C-D87CE9600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086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A0857-80F6-4E82-8C53-2AC9B608B2EA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CBB95-75A4-4549-AB0C-D87CE9600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06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0"/>
            <a:ext cx="3932237" cy="669472"/>
          </a:xfrm>
        </p:spPr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Мультимобиль</a:t>
            </a:r>
            <a:r>
              <a:rPr lang="ru-RU" b="1" dirty="0" smtClean="0">
                <a:solidFill>
                  <a:srgbClr val="FF0000"/>
                </a:solidFill>
              </a:rPr>
              <a:t> ПДД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571" y="669472"/>
            <a:ext cx="5290458" cy="546145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800099"/>
            <a:ext cx="4777241" cy="5584371"/>
          </a:xfrm>
        </p:spPr>
        <p:txBody>
          <a:bodyPr>
            <a:normAutofit fontScale="85000" lnSpcReduction="10000"/>
          </a:bodyPr>
          <a:lstStyle/>
          <a:p>
            <a:r>
              <a:rPr lang="ru-RU" sz="2000" dirty="0"/>
              <a:t>Это многофункциональное, универсальное</a:t>
            </a:r>
            <a:r>
              <a:rPr lang="ru-RU" sz="2000" dirty="0" smtClean="0"/>
              <a:t>, мобильное </a:t>
            </a:r>
            <a:r>
              <a:rPr lang="ru-RU" sz="2000" dirty="0"/>
              <a:t>пособие, сделанное своими </a:t>
            </a:r>
            <a:r>
              <a:rPr lang="ru-RU" sz="2000" dirty="0" smtClean="0"/>
              <a:t> руками.</a:t>
            </a:r>
          </a:p>
          <a:p>
            <a:r>
              <a:rPr lang="ru-RU" dirty="0"/>
              <a:t>Данное пособие помогает в решении многих обучающих и развивающих задач.</a:t>
            </a:r>
            <a:br>
              <a:rPr lang="ru-RU" dirty="0"/>
            </a:br>
            <a:r>
              <a:rPr lang="ru-RU" b="1" i="1" dirty="0"/>
              <a:t>Задачи:</a:t>
            </a:r>
            <a:endParaRPr lang="ru-RU" dirty="0"/>
          </a:p>
          <a:p>
            <a:r>
              <a:rPr lang="ru-RU" dirty="0"/>
              <a:t>- Познакомить дошкольников с правилами и нормами безопасного поведения для приобретения социального опыта;</a:t>
            </a:r>
          </a:p>
          <a:p>
            <a:r>
              <a:rPr lang="ru-RU" dirty="0"/>
              <a:t>- Воспитывать в ребёнке грамотного пешехода;</a:t>
            </a:r>
          </a:p>
          <a:p>
            <a:r>
              <a:rPr lang="ru-RU" dirty="0"/>
              <a:t>- Умение планировать этапы своих действий, аргументировать свой выбор;</a:t>
            </a:r>
          </a:p>
          <a:p>
            <a:r>
              <a:rPr lang="ru-RU" dirty="0"/>
              <a:t>- Расширять у детей знания, о правилах дорожного движения, о правилах поведения пешеходов;</a:t>
            </a:r>
          </a:p>
          <a:p>
            <a:r>
              <a:rPr lang="ru-RU" dirty="0"/>
              <a:t>- Закреплять знания о дорожных знаках, о сигналах светофора их назначении;</a:t>
            </a:r>
          </a:p>
          <a:p>
            <a:r>
              <a:rPr lang="ru-RU" dirty="0"/>
              <a:t>- Сформировать умение у детей ориентироваться на улице символическими средствами дорожного движения;</a:t>
            </a:r>
          </a:p>
          <a:p>
            <a:r>
              <a:rPr lang="ru-RU" dirty="0"/>
              <a:t>- Обучать детей умению собирать из частей целое;</a:t>
            </a:r>
          </a:p>
          <a:p>
            <a:r>
              <a:rPr lang="ru-RU" dirty="0"/>
              <a:t>- Развивать мелкую моторику, память, мышление;</a:t>
            </a:r>
          </a:p>
          <a:p>
            <a:r>
              <a:rPr lang="ru-RU" dirty="0"/>
              <a:t>- Создавать у детей положительный эмоциональный настрой.</a:t>
            </a:r>
          </a:p>
          <a:p>
            <a:r>
              <a:rPr lang="ru-RU" dirty="0"/>
              <a:t>-Способствовать развитию речи, формированию и активизации словарного запаса ребенка.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06171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530225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Мультимобиль</a:t>
            </a:r>
            <a:r>
              <a:rPr lang="ru-RU" dirty="0" smtClean="0"/>
              <a:t> ПДД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208314"/>
            <a:ext cx="3932237" cy="5372100"/>
          </a:xfrm>
        </p:spPr>
        <p:txBody>
          <a:bodyPr>
            <a:normAutofit/>
          </a:bodyPr>
          <a:lstStyle/>
          <a:p>
            <a:r>
              <a:rPr lang="ru-RU" dirty="0"/>
              <a:t>сделан из обувных коробок разного размера, на разных по форме колесах. Таким образом, его можно легко перемещать в любом направлении даже детям, то есть он </a:t>
            </a:r>
            <a:r>
              <a:rPr lang="ru-RU" b="1" dirty="0"/>
              <a:t>мобильный.</a:t>
            </a:r>
            <a:endParaRPr lang="ru-RU" dirty="0"/>
          </a:p>
          <a:p>
            <a:r>
              <a:rPr lang="ru-RU" b="1" dirty="0"/>
              <a:t>На машине(грузовике) установлены 4 модуля-коробок:</a:t>
            </a:r>
            <a:endParaRPr lang="ru-RU" dirty="0"/>
          </a:p>
          <a:p>
            <a:r>
              <a:rPr lang="ru-RU" b="1" dirty="0"/>
              <a:t>1 модуль: игра с прищепками «я знаю транспорт!»,</a:t>
            </a:r>
            <a:br>
              <a:rPr lang="ru-RU" b="1" dirty="0"/>
            </a:br>
            <a:r>
              <a:rPr lang="ru-RU" b="1" dirty="0"/>
              <a:t> игра-</a:t>
            </a:r>
            <a:r>
              <a:rPr lang="ru-RU" b="1" dirty="0" err="1"/>
              <a:t>шнуровница</a:t>
            </a:r>
            <a:r>
              <a:rPr lang="ru-RU" b="1" dirty="0"/>
              <a:t> «собери светофор»-из </a:t>
            </a:r>
            <a:r>
              <a:rPr lang="ru-RU" b="1" dirty="0" err="1"/>
              <a:t>броссового</a:t>
            </a:r>
            <a:r>
              <a:rPr lang="ru-RU" b="1" dirty="0"/>
              <a:t> материала.</a:t>
            </a:r>
            <a:endParaRPr lang="ru-RU" dirty="0"/>
          </a:p>
          <a:p>
            <a:r>
              <a:rPr lang="ru-RU" b="1" dirty="0"/>
              <a:t>2 </a:t>
            </a:r>
            <a:r>
              <a:rPr lang="ru-RU" b="1" dirty="0" err="1"/>
              <a:t>модуль:дидактическая</a:t>
            </a:r>
            <a:r>
              <a:rPr lang="ru-RU" b="1" dirty="0"/>
              <a:t> игра-планшет «правила Светофора», развивающие кубики «моя безопасность»</a:t>
            </a:r>
            <a:endParaRPr lang="ru-RU" dirty="0"/>
          </a:p>
          <a:p>
            <a:r>
              <a:rPr lang="ru-RU" b="1" dirty="0"/>
              <a:t>3 модуль: </a:t>
            </a:r>
            <a:r>
              <a:rPr lang="ru-RU" b="1" dirty="0" err="1"/>
              <a:t>пазлы</a:t>
            </a:r>
            <a:r>
              <a:rPr lang="ru-RU" b="1" dirty="0"/>
              <a:t>-половинки «транспорт», </a:t>
            </a:r>
            <a:r>
              <a:rPr lang="ru-RU" b="1" dirty="0" err="1"/>
              <a:t>пазлы</a:t>
            </a:r>
            <a:r>
              <a:rPr lang="ru-RU" b="1" dirty="0"/>
              <a:t> на шпателях «дорожные знаки»</a:t>
            </a:r>
            <a:endParaRPr lang="ru-RU" dirty="0"/>
          </a:p>
          <a:p>
            <a:r>
              <a:rPr lang="ru-RU" b="1" dirty="0"/>
              <a:t>4 модуль: игра «верно-неверно»-дорожное </a:t>
            </a:r>
            <a:r>
              <a:rPr lang="ru-RU" b="1" dirty="0" err="1"/>
              <a:t>лото,с</a:t>
            </a:r>
            <a:r>
              <a:rPr lang="ru-RU" b="1" dirty="0"/>
              <a:t> использованием сигнальных карточек-ответов</a:t>
            </a:r>
            <a:endParaRPr lang="ru-RU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>
          <a:xfrm>
            <a:off x="5183188" y="457201"/>
            <a:ext cx="6172200" cy="5584370"/>
          </a:xfrm>
        </p:spPr>
      </p:pic>
    </p:spTree>
    <p:extLst>
      <p:ext uri="{BB962C8B-B14F-4D97-AF65-F5344CB8AC3E}">
        <p14:creationId xmlns:p14="http://schemas.microsoft.com/office/powerpoint/2010/main" val="2700455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2714" y="1346379"/>
            <a:ext cx="7021286" cy="4165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>
              <a:spcAft>
                <a:spcPts val="0"/>
              </a:spcAft>
            </a:pPr>
            <a:r>
              <a:rPr lang="ru-RU" b="1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Описание блоков «</a:t>
            </a:r>
            <a:r>
              <a:rPr lang="ru-RU" b="1" dirty="0" err="1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Автомульти</a:t>
            </a:r>
            <a:r>
              <a:rPr lang="ru-RU" b="1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» по ПДД: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lnSpc>
                <a:spcPts val="156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b="1" u="sng" kern="0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1.блок игра с прищепками «я знаю транспорт!»</a:t>
            </a:r>
            <a:br>
              <a:rPr lang="ru-RU" b="1" u="sng" kern="0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b="1" kern="1800" dirty="0">
                <a:solidFill>
                  <a:srgbClr val="0A0A0A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Транспорт: что плавает, летает, едет?</a:t>
            </a:r>
            <a:endParaRPr lang="ru-RU" sz="2000" b="1" kern="0" dirty="0" smtClean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Дидактическая игра для знакомства и закрепления знаний дошкольников о видах транспорта, умения классифицировать транспорт по видам, активизирования словарь детей названиями наземных водных, воздушных транспортных средств.</a:t>
            </a:r>
            <a:b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Дидактический набор состоит из поля, разделенного на 3 части, с изображением неба с облаками, моря и дороги, и картинок с транспортом.</a:t>
            </a:r>
            <a:b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транспорт прикреплен на прищепки, ребенку легко называть определенный вид транспорта и закреплять прищепку на нужном поле.</a:t>
            </a:r>
            <a:b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пример: «Это корабль, он плавает, относится к водному транспорту».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1800"/>
              </a:lnSpc>
              <a:spcAft>
                <a:spcPts val="0"/>
              </a:spcAft>
            </a:pP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92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1767007"/>
            <a:ext cx="6096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ts val="1800"/>
              </a:lnSpc>
              <a:spcAft>
                <a:spcPts val="0"/>
              </a:spcAft>
            </a:pPr>
            <a:r>
              <a:rPr lang="ru-RU" b="1" u="sng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игра-</a:t>
            </a:r>
            <a:r>
              <a:rPr lang="ru-RU" b="1" u="sng" dirty="0" err="1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шнуровница</a:t>
            </a:r>
            <a:r>
              <a:rPr lang="ru-RU" b="1" u="sng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ru-RU" b="1" u="sng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b="1" u="sng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« собери светофор»-</a:t>
            </a: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из </a:t>
            </a:r>
            <a:r>
              <a:rPr lang="ru-RU" dirty="0" err="1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броссового</a:t>
            </a: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материала(крышек от бутылок)</a:t>
            </a:r>
            <a:b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собранные крышки </a:t>
            </a:r>
            <a:r>
              <a:rPr lang="ru-RU" dirty="0" err="1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зеленого,желтого</a:t>
            </a: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и красного цвета ,шнурок</a:t>
            </a:r>
            <a:b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крышкам проделать отверстия и давать задание ребенку собрать светофор!</a:t>
            </a:r>
            <a:b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вариант светофора для </a:t>
            </a:r>
            <a:r>
              <a:rPr lang="ru-RU" dirty="0" err="1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пешеходов,т</a:t>
            </a: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е два цвета </a:t>
            </a:r>
            <a:r>
              <a:rPr lang="ru-RU" dirty="0" err="1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по-очередно</a:t>
            </a: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нанизываются на шнурок, другой вариант – три цвета.</a:t>
            </a:r>
            <a:b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дидактическое пособие направлено на закрепление понятия –сигналы  светофора, различие в светофорах пешеходов и транспортных, развитие ловкости и внимания.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78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8701" y="-1508249"/>
            <a:ext cx="4196442" cy="24370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ts val="1800"/>
              </a:lnSpc>
              <a:spcAft>
                <a:spcPts val="0"/>
              </a:spcAft>
            </a:pPr>
            <a:r>
              <a:rPr lang="ru-RU" b="1" dirty="0">
                <a:solidFill>
                  <a:srgbClr val="313E32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2 блок:</a:t>
            </a:r>
            <a:r>
              <a:rPr lang="ru-RU" b="1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u="sng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дидактическая игра-планшет «правила Светофора», </a:t>
            </a:r>
            <a:br>
              <a:rPr lang="ru-RU" b="1" u="sng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b="1" u="sng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Цель</a:t>
            </a:r>
            <a:r>
              <a:rPr lang="ru-RU" b="1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 Учить детей различать цвета - красный, жёлтый, зелёный</a:t>
            </a:r>
            <a:b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Способствовать развитию мелкой моторики пальцев рук. Дать представление детям о значении сигналов светофора.</a:t>
            </a:r>
            <a:b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из мягкой пористой резины вырезается сюжет дорожной картинки, вместо </a:t>
            </a:r>
            <a:r>
              <a:rPr lang="ru-RU" dirty="0" err="1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солнца,кругов</a:t>
            </a: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светофора –пустые окошки, на всем поле сигнальные картинки-правила с заданиями, выполняя которые </a:t>
            </a:r>
            <a:r>
              <a:rPr lang="ru-RU" dirty="0" err="1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ребеноу</a:t>
            </a: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ставит в окошко крышечку нужного цвета.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ts val="1800"/>
              </a:lnSpc>
              <a:spcAft>
                <a:spcPts val="0"/>
              </a:spcAft>
            </a:pPr>
            <a:r>
              <a:rPr lang="ru-RU" b="1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111111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развивающие чудо- кубики «моя безопасность»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Данное пособие рассчитано для занятий и игр индивидуально или с подгруппой детей.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«Чудо кубики» привлекают детей своей яркостью, мобильностью, многофункциональностью, простотой в использовании, разнообразием содержания:</a:t>
            </a:r>
            <a:b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«кубик поверни</a:t>
            </a:r>
            <a:b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 картинку посмотри</a:t>
            </a:r>
            <a:b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что нам делать расскажи</a:t>
            </a:r>
            <a:b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чтобы не было беды»</a:t>
            </a:r>
            <a:b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i="1" dirty="0"/>
              <a:t>«Найди нужный знак»</a:t>
            </a:r>
            <a:endParaRPr lang="ru-RU" dirty="0"/>
          </a:p>
          <a:p>
            <a:r>
              <a:rPr lang="ru-RU" u="sng" dirty="0"/>
              <a:t>Цель</a:t>
            </a:r>
            <a:r>
              <a:rPr lang="ru-RU" dirty="0"/>
              <a:t>: Закрепить у детей знания о правилах дорожного движения; учить находить нужные дорожные знаки в зависимости от ситуации на дороге.</a:t>
            </a:r>
          </a:p>
          <a:p>
            <a:r>
              <a:rPr lang="ru-RU" u="sng" dirty="0"/>
              <a:t>Задачи</a:t>
            </a:r>
            <a:r>
              <a:rPr lang="ru-RU" dirty="0"/>
              <a:t>:</a:t>
            </a:r>
          </a:p>
          <a:p>
            <a:r>
              <a:rPr lang="ru-RU" dirty="0"/>
              <a:t>Формировать у детей правильное поведение на улицах и дорогах.</a:t>
            </a:r>
          </a:p>
          <a:p>
            <a:r>
              <a:rPr lang="ru-RU" dirty="0"/>
              <a:t>Помочь детям запомнить дорожные знаки.</a:t>
            </a:r>
          </a:p>
          <a:p>
            <a:r>
              <a:rPr lang="ru-RU" dirty="0"/>
              <a:t>Развивать логику, мышление.</a:t>
            </a:r>
          </a:p>
          <a:p>
            <a:r>
              <a:rPr lang="ru-RU" dirty="0"/>
              <a:t>Воспитывать внимание, сосредоточенность.</a:t>
            </a:r>
            <a:br>
              <a:rPr lang="ru-RU" dirty="0"/>
            </a:br>
            <a:r>
              <a:rPr lang="ru-RU" dirty="0"/>
              <a:t>из пластиковых крышек формируются независимые три игровых </a:t>
            </a:r>
            <a:r>
              <a:rPr lang="ru-RU" dirty="0" err="1"/>
              <a:t>поля.,которые</a:t>
            </a:r>
            <a:r>
              <a:rPr lang="ru-RU" dirty="0"/>
              <a:t> скрепляются болтом </a:t>
            </a:r>
            <a:r>
              <a:rPr lang="ru-RU" dirty="0" err="1"/>
              <a:t>сострелкой,на</a:t>
            </a:r>
            <a:r>
              <a:rPr lang="ru-RU" dirty="0"/>
              <a:t> нижнее поле наклеиваются карточки с ситуациями на дороге, на второй(средний)ярус наклеиваем дорожные знаки, верхнее поле-сигналы светофора.</a:t>
            </a:r>
          </a:p>
          <a:p>
            <a:r>
              <a:rPr lang="ru-RU" dirty="0"/>
              <a:t>При перемещении стрелки и попадании на ситуацию, ребенок выбирает соответствующий знак и сигнал светофора.</a:t>
            </a:r>
            <a:br>
              <a:rPr lang="ru-RU" dirty="0"/>
            </a:br>
            <a:r>
              <a:rPr lang="ru-RU" dirty="0"/>
              <a:t>работает способность </a:t>
            </a:r>
            <a:r>
              <a:rPr lang="ru-RU" dirty="0" err="1"/>
              <a:t>анализировать,умение</a:t>
            </a:r>
            <a:r>
              <a:rPr lang="ru-RU" dirty="0"/>
              <a:t> выбрать правильный вариант, представить себя участником дорожного движения.</a:t>
            </a:r>
            <a:br>
              <a:rPr lang="ru-RU" dirty="0"/>
            </a:br>
            <a:r>
              <a:rPr lang="ru-RU" dirty="0"/>
              <a:t>Круги </a:t>
            </a:r>
            <a:r>
              <a:rPr lang="ru-RU" dirty="0" err="1"/>
              <a:t>Луллия</a:t>
            </a:r>
            <a:r>
              <a:rPr lang="ru-RU" dirty="0"/>
              <a:t>- мобильный планшет и на круги может быть установлена абсолютно любая вариативность.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fontAlgn="base"/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dirty="0" smtClean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два </a:t>
            </a: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кубика содержат информацию по безопасному поведению на дороге и в быту, отдельно выделяется пожарная безопасность </a:t>
            </a:r>
            <a:r>
              <a:rPr lang="ru-RU" dirty="0" err="1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ребенка,правила</a:t>
            </a: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поведения дома и у водоемов.</a:t>
            </a:r>
            <a:b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материал подается в легкой игровой форме.</a:t>
            </a:r>
            <a:br>
              <a:rPr lang="ru-RU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>
              <a:spcAft>
                <a:spcPts val="0"/>
              </a:spcAft>
            </a:pPr>
            <a:r>
              <a:rPr lang="ru-RU" b="1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 модуль: </a:t>
            </a:r>
            <a:r>
              <a:rPr lang="ru-RU" b="1" dirty="0" err="1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пазлы</a:t>
            </a:r>
            <a:r>
              <a:rPr lang="ru-RU" b="1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-половинки «транспорт», </a:t>
            </a:r>
            <a:r>
              <a:rPr lang="ru-RU" b="1" dirty="0" err="1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пазлы</a:t>
            </a:r>
            <a:r>
              <a:rPr lang="ru-RU" b="1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на шпателях «дорожные знаки»</a:t>
            </a:r>
            <a:br>
              <a:rPr lang="ru-RU" b="1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ребенку предлагается собрать целую картинку транспорта из двух, дорожные знаки разделены на 5-6 сегментов(шпателей)</a:t>
            </a:r>
            <a:br>
              <a:rPr lang="ru-RU" b="1" dirty="0">
                <a:solidFill>
                  <a:srgbClr val="11111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522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0"/>
            <a:ext cx="3932237" cy="2612571"/>
          </a:xfrm>
        </p:spPr>
        <p:txBody>
          <a:bodyPr>
            <a:normAutofit/>
          </a:bodyPr>
          <a:lstStyle/>
          <a:p>
            <a:r>
              <a:rPr lang="ru-RU" b="1" dirty="0"/>
              <a:t>4 модуль: лото «верно-неверно» с использованием сигнальных карточек для ответов детей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90" b="20390"/>
          <a:stretch>
            <a:fillRect/>
          </a:stretch>
        </p:blipFill>
        <p:spPr>
          <a:xfrm>
            <a:off x="5061857" y="987425"/>
            <a:ext cx="6293531" cy="487362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922814"/>
            <a:ext cx="3932237" cy="3575956"/>
          </a:xfrm>
        </p:spPr>
        <p:txBody>
          <a:bodyPr/>
          <a:lstStyle/>
          <a:p>
            <a:r>
              <a:rPr lang="ru-RU" b="1" dirty="0"/>
              <a:t>из картона двух цветов(красного и зеленого) вырезаются </a:t>
            </a:r>
            <a:r>
              <a:rPr lang="ru-RU" b="1" dirty="0" err="1"/>
              <a:t>сиггалы</a:t>
            </a:r>
            <a:r>
              <a:rPr lang="ru-RU" b="1" dirty="0"/>
              <a:t> </a:t>
            </a:r>
            <a:r>
              <a:rPr lang="ru-RU" b="1" dirty="0" err="1"/>
              <a:t>светофора,обозначающие</a:t>
            </a:r>
            <a:r>
              <a:rPr lang="ru-RU" b="1" dirty="0"/>
              <a:t> верно(зеленый),неверно (красный)</a:t>
            </a:r>
            <a:br>
              <a:rPr lang="ru-RU" b="1" dirty="0"/>
            </a:br>
            <a:r>
              <a:rPr lang="ru-RU" b="1" dirty="0"/>
              <a:t>по очереди достается карточка с ситуацией на дороге, </a:t>
            </a:r>
            <a:r>
              <a:rPr lang="ru-RU" b="1" dirty="0" err="1"/>
              <a:t>совметно</a:t>
            </a:r>
            <a:r>
              <a:rPr lang="ru-RU" b="1" dirty="0"/>
              <a:t> с ребенком ситуация проговаривается и анализируется. </a:t>
            </a:r>
            <a:r>
              <a:rPr lang="ru-RU" b="1" dirty="0" err="1"/>
              <a:t>Делаеься</a:t>
            </a:r>
            <a:r>
              <a:rPr lang="ru-RU" b="1" dirty="0"/>
              <a:t> вывод=верно=неверно(можно-нельзя) и поднимается соответствующий сигнал.</a:t>
            </a:r>
            <a:br>
              <a:rPr lang="ru-RU" b="1" dirty="0"/>
            </a:br>
            <a:r>
              <a:rPr lang="ru-RU" b="1" dirty="0"/>
              <a:t>лото может быть использовано как в групповой </a:t>
            </a:r>
            <a:r>
              <a:rPr lang="ru-RU" b="1" dirty="0" err="1"/>
              <a:t>работе,так</a:t>
            </a:r>
            <a:r>
              <a:rPr lang="ru-RU" b="1" dirty="0"/>
              <a:t> и индивидуально.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276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08214"/>
            <a:ext cx="3932237" cy="1061357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b="1" u="sng" dirty="0"/>
              <a:t>5.Игра</a:t>
            </a:r>
            <a:r>
              <a:rPr lang="ru-RU" u="sng" dirty="0"/>
              <a:t> </a:t>
            </a:r>
            <a:r>
              <a:rPr lang="ru-RU" b="1" u="sng" dirty="0"/>
              <a:t>с</a:t>
            </a:r>
            <a:r>
              <a:rPr lang="ru-RU" u="sng" dirty="0"/>
              <a:t> </a:t>
            </a:r>
            <a:r>
              <a:rPr lang="ru-RU" b="1" u="sng" dirty="0"/>
              <a:t>кругами </a:t>
            </a:r>
            <a:r>
              <a:rPr lang="ru-RU" b="1" u="sng" dirty="0" err="1"/>
              <a:t>Луллия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>
          <a:xfrm>
            <a:off x="5183188" y="987425"/>
            <a:ext cx="6172200" cy="552767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6186" y="1355271"/>
            <a:ext cx="4265839" cy="4637315"/>
          </a:xfrm>
        </p:spPr>
        <p:txBody>
          <a:bodyPr>
            <a:normAutofit fontScale="25000" lnSpcReduction="20000"/>
          </a:bodyPr>
          <a:lstStyle/>
          <a:p>
            <a:r>
              <a:rPr lang="ru-RU" i="1" dirty="0"/>
              <a:t>«</a:t>
            </a:r>
            <a:r>
              <a:rPr lang="ru-RU" sz="4800" i="1" dirty="0"/>
              <a:t>Найди нужный знак»</a:t>
            </a:r>
            <a:endParaRPr lang="ru-RU" sz="4800" dirty="0"/>
          </a:p>
          <a:p>
            <a:r>
              <a:rPr lang="ru-RU" sz="4800" u="sng" dirty="0"/>
              <a:t>Цель</a:t>
            </a:r>
            <a:r>
              <a:rPr lang="ru-RU" sz="4800" dirty="0"/>
              <a:t>: Закрепить у детей знания о правилах дорожного движения; учить находить нужные дорожные знаки в зависимости от ситуации на дороге.</a:t>
            </a:r>
          </a:p>
          <a:p>
            <a:r>
              <a:rPr lang="ru-RU" sz="4800" u="sng" dirty="0"/>
              <a:t>Задачи</a:t>
            </a:r>
            <a:r>
              <a:rPr lang="ru-RU" sz="4800" dirty="0"/>
              <a:t>:</a:t>
            </a:r>
          </a:p>
          <a:p>
            <a:r>
              <a:rPr lang="ru-RU" sz="4800" dirty="0"/>
              <a:t>Формировать у детей правильное поведение на улицах и дорогах.</a:t>
            </a:r>
          </a:p>
          <a:p>
            <a:r>
              <a:rPr lang="ru-RU" sz="4800" dirty="0"/>
              <a:t>Помочь детям запомнить дорожные знаки.</a:t>
            </a:r>
          </a:p>
          <a:p>
            <a:r>
              <a:rPr lang="ru-RU" sz="4800" dirty="0"/>
              <a:t>Развивать логику, мышление.</a:t>
            </a:r>
          </a:p>
          <a:p>
            <a:r>
              <a:rPr lang="ru-RU" sz="4800" dirty="0"/>
              <a:t>Воспитывать внимание, сосредоточенность.</a:t>
            </a:r>
            <a:br>
              <a:rPr lang="ru-RU" sz="4800" dirty="0"/>
            </a:br>
            <a:r>
              <a:rPr lang="ru-RU" sz="4800" dirty="0"/>
              <a:t>из пластиковых крышек формируются независимые три игровых </a:t>
            </a:r>
            <a:r>
              <a:rPr lang="ru-RU" sz="4800" dirty="0" err="1"/>
              <a:t>поля.,которые</a:t>
            </a:r>
            <a:r>
              <a:rPr lang="ru-RU" sz="4800" dirty="0"/>
              <a:t> скрепляются болтом </a:t>
            </a:r>
            <a:r>
              <a:rPr lang="ru-RU" sz="4800" dirty="0" err="1"/>
              <a:t>сострелкой,на</a:t>
            </a:r>
            <a:r>
              <a:rPr lang="ru-RU" sz="4800" dirty="0"/>
              <a:t> нижнее поле наклеиваются карточки с ситуациями на дороге, на второй(средний)ярус наклеиваем дорожные знаки, верхнее поле-сигналы светофора.</a:t>
            </a:r>
          </a:p>
          <a:p>
            <a:r>
              <a:rPr lang="ru-RU" sz="4800" dirty="0"/>
              <a:t>При перемещении стрелки и попадании на ситуацию, ребенок выбирает соответствующий знак и сигнал светофора.</a:t>
            </a:r>
            <a:br>
              <a:rPr lang="ru-RU" sz="4800" dirty="0"/>
            </a:br>
            <a:r>
              <a:rPr lang="ru-RU" sz="4800" dirty="0"/>
              <a:t>работает способность </a:t>
            </a:r>
            <a:r>
              <a:rPr lang="ru-RU" sz="4800" dirty="0" err="1"/>
              <a:t>анализировать,умение</a:t>
            </a:r>
            <a:r>
              <a:rPr lang="ru-RU" sz="4800" dirty="0"/>
              <a:t> выбрать правильный вариант, представить себя участником дорожного движения.</a:t>
            </a:r>
            <a:br>
              <a:rPr lang="ru-RU" sz="4800" dirty="0"/>
            </a:br>
            <a:r>
              <a:rPr lang="ru-RU" sz="4800" dirty="0"/>
              <a:t>Круги </a:t>
            </a:r>
            <a:r>
              <a:rPr lang="ru-RU" sz="4800" dirty="0" err="1"/>
              <a:t>Луллия</a:t>
            </a:r>
            <a:r>
              <a:rPr lang="ru-RU" sz="4800" dirty="0"/>
              <a:t>- мобильный планшет и на круги может быть установлена абсолютно любая вариативность.</a:t>
            </a:r>
          </a:p>
          <a:p>
            <a:r>
              <a:rPr lang="ru-RU" sz="4800" b="1" dirty="0"/>
              <a:t> </a:t>
            </a:r>
            <a:endParaRPr lang="ru-RU" sz="4800" dirty="0"/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fontAlgn="base"/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2150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173</Words>
  <Application>Microsoft Office PowerPoint</Application>
  <PresentationFormat>Широкоэкранный</PresentationFormat>
  <Paragraphs>57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Times New Roman</vt:lpstr>
      <vt:lpstr>Тема Office</vt:lpstr>
      <vt:lpstr>Мультимобиль ПДД</vt:lpstr>
      <vt:lpstr>Мультимобиль ПДД</vt:lpstr>
      <vt:lpstr>Презентация PowerPoint</vt:lpstr>
      <vt:lpstr>Презентация PowerPoint</vt:lpstr>
      <vt:lpstr>Презентация PowerPoint</vt:lpstr>
      <vt:lpstr>4 модуль: лото «верно-неверно» с использованием сигнальных карточек для ответов детей</vt:lpstr>
      <vt:lpstr> 5.Игра с кругами Луллия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Мультимобиль ПДД</dc:title>
  <dc:creator>User</dc:creator>
  <cp:lastModifiedBy>User</cp:lastModifiedBy>
  <cp:revision>2</cp:revision>
  <dcterms:created xsi:type="dcterms:W3CDTF">2020-11-08T20:04:03Z</dcterms:created>
  <dcterms:modified xsi:type="dcterms:W3CDTF">2020-11-08T20:21:25Z</dcterms:modified>
</cp:coreProperties>
</file>