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84" r:id="rId4"/>
    <p:sldId id="278" r:id="rId5"/>
    <p:sldId id="279" r:id="rId6"/>
    <p:sldId id="267" r:id="rId7"/>
    <p:sldId id="260" r:id="rId8"/>
    <p:sldId id="268" r:id="rId9"/>
    <p:sldId id="274" r:id="rId10"/>
    <p:sldId id="270" r:id="rId11"/>
    <p:sldId id="271" r:id="rId12"/>
    <p:sldId id="280" r:id="rId13"/>
    <p:sldId id="281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8722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сделать дидактическую игру «Времена года»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Автор: Свердлова Т.Г </a:t>
            </a:r>
            <a:r>
              <a:rPr lang="ru-RU" dirty="0" smtClean="0">
                <a:solidFill>
                  <a:srgbClr val="0070C0"/>
                </a:solidFill>
              </a:rPr>
              <a:t>воспитатель 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г.Екатеринбург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с Вами должен  получить следующий результат: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608512" cy="5148064"/>
          </a:xfrm>
        </p:spPr>
      </p:pic>
    </p:spTree>
    <p:extLst>
      <p:ext uri="{BB962C8B-B14F-4D97-AF65-F5344CB8AC3E}">
        <p14:creationId xmlns:p14="http://schemas.microsoft.com/office/powerpoint/2010/main" val="35030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проделываем все тоже самое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оставшимися картинками времен года весна, лето, осень: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2132856"/>
            <a:ext cx="4680520" cy="352839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1347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9"/>
          <a:stretch/>
        </p:blipFill>
        <p:spPr>
          <a:xfrm>
            <a:off x="571500" y="1196752"/>
            <a:ext cx="3568452" cy="4975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3929" y="1844825"/>
            <a:ext cx="4968550" cy="3672408"/>
          </a:xfrm>
        </p:spPr>
      </p:pic>
    </p:spTree>
    <p:extLst>
      <p:ext uri="{BB962C8B-B14F-4D97-AF65-F5344CB8AC3E}">
        <p14:creationId xmlns:p14="http://schemas.microsoft.com/office/powerpoint/2010/main" val="24794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вот все у нас получилось!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9291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Дети счастливы и довольны!!!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744416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8"/>
          <a:stretch/>
        </p:blipFill>
        <p:spPr>
          <a:xfrm>
            <a:off x="5076056" y="1772816"/>
            <a:ext cx="2832314" cy="4565104"/>
          </a:xfrm>
        </p:spPr>
      </p:pic>
    </p:spTree>
    <p:extLst>
      <p:ext uri="{BB962C8B-B14F-4D97-AF65-F5344CB8AC3E}">
        <p14:creationId xmlns:p14="http://schemas.microsoft.com/office/powerpoint/2010/main" val="12455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Играйте,  развивайтесь и будьте здоровы !!!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753090"/>
            <a:ext cx="3429000" cy="4567844"/>
          </a:xfrm>
        </p:spPr>
      </p:pic>
    </p:spTree>
    <p:extLst>
      <p:ext uri="{BB962C8B-B14F-4D97-AF65-F5344CB8AC3E}">
        <p14:creationId xmlns:p14="http://schemas.microsoft.com/office/powerpoint/2010/main" val="29039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Предлагаю вашему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вниманию дидактическую игру   «Времена года»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85" y="1340768"/>
            <a:ext cx="3429000" cy="370100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7448"/>
            <a:ext cx="4202565" cy="408275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149"/>
          <a:stretch/>
        </p:blipFill>
        <p:spPr bwMode="auto">
          <a:xfrm rot="5400000">
            <a:off x="5879174" y="4426082"/>
            <a:ext cx="1417985" cy="316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15510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миром природы. Происходящими в ней изменениями.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знаний о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временах года в самостоятельной 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временах года, изменениях в природе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составлять целый предмет из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времени года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бережное отношение к 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усидчивость и целеустремленность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дружелюбие и желание помочь товарищу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8722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с картинками 4 времени года.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насекомых , растений и животных соответствующие каждому времени года.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643192" cy="4341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Задания: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картинку определенное  время года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соответствующих этому времени года : растения, животные 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играющих от 1 до 4 человек.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тот, кто первым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правильно справился с заданием.</a:t>
            </a:r>
          </a:p>
        </p:txBody>
      </p:sp>
    </p:spTree>
    <p:extLst>
      <p:ext uri="{BB962C8B-B14F-4D97-AF65-F5344CB8AC3E}">
        <p14:creationId xmlns:p14="http://schemas.microsoft.com/office/powerpoint/2010/main" val="32685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 игре не требуется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играть как один так и в команде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4 человек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выбирают картинку с определенным  временем года по желанию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получаются картинки времена года. К ним  соответствующие к каждому времени года  картинки в виде растений и животных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которые раньше выполнили задание, можно собрать другое время года или оказать помощь товарищу.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7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0823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создания игры «Времена года»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понадобятся следующие материалы: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1.Картинки времена года (я использовала аппликации) распечатанные на клейкой бумаге.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2.медицинские шпатели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3.ножницы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4.концелярский нож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5.Липкая лента (для штор)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6.мягкая резина листовая (белого цвета)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7.Клей момент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8960"/>
            <a:ext cx="3682752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2852937"/>
            <a:ext cx="3743325" cy="3528392"/>
          </a:xfrm>
        </p:spPr>
      </p:pic>
    </p:spTree>
    <p:extLst>
      <p:ext uri="{BB962C8B-B14F-4D97-AF65-F5344CB8AC3E}">
        <p14:creationId xmlns:p14="http://schemas.microsoft.com/office/powerpoint/2010/main" val="21915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  задача сделать игру не только развивающей но безопасной и интересной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действие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816424" cy="4248472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9552" y="1628800"/>
            <a:ext cx="3657600" cy="45365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 как картинки состоят из двух частей, мы отрезаем первую часть там где название времени года , оставляя вторую половинку на потом.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наклеивать шпатели на тыльную сторону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названием.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шпатели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без изъянов с ровными гладкими краями !!! Помним о безопасности наших с вами воспитанников. Приклеиваем шпатели по одному.  Затем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обрезаем  канцелярским ножом все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по бокам. 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действие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3657600" cy="519147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 ножницы и вторую часть картинки. Начинаем  вырезать: предметы животных и растения относящиеся к определенному времени года . Затем наклеиваем их на лист мягкой резины. И аккуратно вырезаем ножницами или канцелярским ножом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как  Вам удобно)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1" b="20722"/>
          <a:stretch/>
        </p:blipFill>
        <p:spPr>
          <a:xfrm>
            <a:off x="5364088" y="620688"/>
            <a:ext cx="2723282" cy="2376264"/>
          </a:xfrm>
        </p:spPr>
      </p:pic>
      <p:pic>
        <p:nvPicPr>
          <p:cNvPr id="14" name="Picture 3" descr="C:\Users\а\Desktop\ДИ времена года фото\IMG_20201102_133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3105"/>
            <a:ext cx="3168352" cy="29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действие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995936" y="548680"/>
            <a:ext cx="4752528" cy="35283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Теперь нам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понадобятся: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клейкая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лента для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штор и клей «Момент». Необходимо отрезать от ленты небольшие кусочки  и приклеить липкой стороной ленты   на шпатели, а вторую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часть ленты (ворсистую)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помощью клея «Момент»  на фигурки животных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растений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/>
          <a:stretch/>
        </p:blipFill>
        <p:spPr>
          <a:xfrm>
            <a:off x="4611757" y="4005064"/>
            <a:ext cx="3500368" cy="26640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513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421</TotalTime>
  <Words>366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«Как  сделать дидактическую игру «Времена года»</vt:lpstr>
      <vt:lpstr>Предлагаю вашему  вниманию дидактическую игру   «Времена года»</vt:lpstr>
      <vt:lpstr>Цель: Ознакомления с миром природы. Происходящими в ней изменениями. Формирования у детей знаний о временах года в самостоятельной  игровой деятельности. </vt:lpstr>
      <vt:lpstr>                      Материалы: Палочки с картинками 4 времени года. Картинки насекомых , растений и животных соответствующие каждому времени года. Коробочка для игры. </vt:lpstr>
      <vt:lpstr>Ход игры: </vt:lpstr>
      <vt:lpstr>Ступени создания игры «Времена года»   нам понадобятся следующие материалы: 1.Картинки времена года (я использовала аппликации) распечатанные на клейкой бумаге. 2.медицинские шпатели 3.ножницы 4.концелярский нож 5.Липкая лента (для штор) 6.мягкая резина листовая (белого цвета) 7.Клей момент  </vt:lpstr>
      <vt:lpstr>Наша   задача сделать игру не только развивающей но безопасной и интересной.  1 действие</vt:lpstr>
      <vt:lpstr>2 действие </vt:lpstr>
      <vt:lpstr>3 действие</vt:lpstr>
      <vt:lpstr>У нас с Вами должен  получить следующий результат: </vt:lpstr>
      <vt:lpstr>Далее проделываем все тоже самое  с оставшимися картинками времен года весна, лето, осень:</vt:lpstr>
      <vt:lpstr>  </vt:lpstr>
      <vt:lpstr>Ну вот все у нас получилось!  </vt:lpstr>
      <vt:lpstr>Дети счастливы и довольны!!! </vt:lpstr>
      <vt:lpstr>Играйте,  развивайтесь и будьте здоровы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собери цветок</dc:title>
  <dc:creator>Юлия</dc:creator>
  <cp:lastModifiedBy>а</cp:lastModifiedBy>
  <cp:revision>46</cp:revision>
  <dcterms:created xsi:type="dcterms:W3CDTF">2018-05-30T11:42:09Z</dcterms:created>
  <dcterms:modified xsi:type="dcterms:W3CDTF">2020-11-13T15:38:54Z</dcterms:modified>
</cp:coreProperties>
</file>