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3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3" autoAdjust="0"/>
    <p:restoredTop sz="94660"/>
  </p:normalViewPr>
  <p:slideViewPr>
    <p:cSldViewPr>
      <p:cViewPr varScale="1">
        <p:scale>
          <a:sx n="62" d="100"/>
          <a:sy n="62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5EF5419-5290-42A4-B9EB-8300A25DF605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88D7577-8530-48F5-B353-F31FCE7BC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5419-5290-42A4-B9EB-8300A25DF605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7577-8530-48F5-B353-F31FCE7BC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5419-5290-42A4-B9EB-8300A25DF605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7577-8530-48F5-B353-F31FCE7BC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5EF5419-5290-42A4-B9EB-8300A25DF605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7577-8530-48F5-B353-F31FCE7BC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5EF5419-5290-42A4-B9EB-8300A25DF605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88D7577-8530-48F5-B353-F31FCE7BCD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5EF5419-5290-42A4-B9EB-8300A25DF605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88D7577-8530-48F5-B353-F31FCE7BC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5EF5419-5290-42A4-B9EB-8300A25DF605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88D7577-8530-48F5-B353-F31FCE7BC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5419-5290-42A4-B9EB-8300A25DF605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7577-8530-48F5-B353-F31FCE7BC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5EF5419-5290-42A4-B9EB-8300A25DF605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88D7577-8530-48F5-B353-F31FCE7BC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5EF5419-5290-42A4-B9EB-8300A25DF605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88D7577-8530-48F5-B353-F31FCE7BC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5EF5419-5290-42A4-B9EB-8300A25DF605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88D7577-8530-48F5-B353-F31FCE7BC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5EF5419-5290-42A4-B9EB-8300A25DF605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88D7577-8530-48F5-B353-F31FCE7BC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5000">
    <p:wheel spokes="8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57;&#1040;&#1052;&#1054;&#1055;&#1056;&#1045;&#1047;\Ermolov_instrumental_-_Detskij_sadik_(iPlayer.f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СПИТАНИ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7848872" cy="5906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Ermolov_instrumental_-_Detskij_sadik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Участие в проектах</a:t>
            </a:r>
            <a:endParaRPr lang="ru-RU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проект 0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16832"/>
            <a:ext cx="403860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Содержимое 5" descr="DSCF72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844824"/>
            <a:ext cx="4330824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1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Развитие мелкой моторики через различные виды деятельности.</a:t>
            </a:r>
            <a:endParaRPr lang="ru-RU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кубик 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0848"/>
            <a:ext cx="403860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Содержимое 9" descr="кубик 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916832"/>
            <a:ext cx="3394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36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6984776" cy="5544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7359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7128792" cy="5546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0000" endA="295" endPos="92000" dist="101600" dir="5400000" sy="-100000" algn="bl" rotWithShape="0"/>
          </a:effectLst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СПАСИБО ЗА ВНИМАНИЕ!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image (6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264696" cy="4681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3076104" cy="59436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B0F0"/>
                </a:solidFill>
                <a:latin typeface="Comic Sans MS" pitchFamily="66" charset="0"/>
              </a:rPr>
              <a:t>Павлова  Инна </a:t>
            </a:r>
          </a:p>
          <a:p>
            <a:pPr algn="ctr"/>
            <a:r>
              <a:rPr lang="ru-RU" sz="1800" dirty="0" smtClean="0">
                <a:solidFill>
                  <a:srgbClr val="00B0F0"/>
                </a:solidFill>
                <a:latin typeface="Comic Sans MS" pitchFamily="66" charset="0"/>
              </a:rPr>
              <a:t>Ивановна</a:t>
            </a:r>
          </a:p>
          <a:p>
            <a:pPr algn="ctr"/>
            <a:r>
              <a:rPr lang="ru-RU" sz="1800" dirty="0" smtClean="0">
                <a:solidFill>
                  <a:srgbClr val="00B0F0"/>
                </a:solidFill>
                <a:latin typeface="Comic Sans MS" pitchFamily="66" charset="0"/>
              </a:rPr>
              <a:t>Дата рождения </a:t>
            </a:r>
          </a:p>
          <a:p>
            <a:pPr algn="ctr"/>
            <a:r>
              <a:rPr lang="ru-RU" sz="1800" dirty="0" smtClean="0">
                <a:solidFill>
                  <a:srgbClr val="00B0F0"/>
                </a:solidFill>
                <a:latin typeface="Comic Sans MS" pitchFamily="66" charset="0"/>
              </a:rPr>
              <a:t>04.05.1973г.</a:t>
            </a:r>
          </a:p>
          <a:p>
            <a:pPr algn="ctr"/>
            <a:r>
              <a:rPr lang="ru-RU" sz="1800" dirty="0" smtClean="0">
                <a:solidFill>
                  <a:srgbClr val="00B0F0"/>
                </a:solidFill>
                <a:latin typeface="Comic Sans MS" pitchFamily="66" charset="0"/>
              </a:rPr>
              <a:t>Педагогический стаж-9лет.</a:t>
            </a:r>
          </a:p>
          <a:p>
            <a:pPr algn="ctr"/>
            <a:r>
              <a:rPr lang="ru-RU" sz="1800" dirty="0" smtClean="0">
                <a:solidFill>
                  <a:srgbClr val="00B0F0"/>
                </a:solidFill>
                <a:latin typeface="Comic Sans MS" pitchFamily="66" charset="0"/>
              </a:rPr>
              <a:t>С 2010 года  работаю воспитателем в МБ ДОУ ДС №41 «ЦВЕТИК –СЕМИЦВЕТИК».</a:t>
            </a:r>
          </a:p>
        </p:txBody>
      </p:sp>
      <p:pic>
        <p:nvPicPr>
          <p:cNvPr id="5" name="Содержимое 4" descr="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620687"/>
            <a:ext cx="4217747" cy="5688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Образование</a:t>
            </a:r>
            <a:endParaRPr lang="ru-RU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В 2013 году окончила Каменский высший педагогический колледж, получила специальность «Преподавание в начальных классах».</a:t>
            </a:r>
          </a:p>
          <a:p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Дополнительно прошла профессиональную переподготовку по программе «Дошкольное образование».</a:t>
            </a:r>
          </a:p>
          <a:p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С 2014 года являюсь студентом Московского института образования и науки.</a:t>
            </a:r>
            <a:endParaRPr lang="ru-RU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3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Мои увлечения</a:t>
            </a:r>
            <a:endParaRPr lang="ru-RU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лазорики 0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439248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Содержимое 7" descr="image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722438"/>
            <a:ext cx="3394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Участие в праздниках:</a:t>
            </a:r>
            <a:endParaRPr lang="ru-RU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02825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Содержимое 5" descr="IMG_61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39218"/>
            <a:ext cx="4244280" cy="3670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48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403860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Содержимое 5" descr="IMG_52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12776"/>
            <a:ext cx="403860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738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«Формирование представлений дошкольников о ЗОЖ через различные виды игр».</a:t>
            </a:r>
            <a:endParaRPr lang="ru-RU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Подвижные игры и эстафеты.</a:t>
            </a:r>
            <a:endParaRPr lang="ru-RU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5" name="Содержимое 6" descr="САМООБРАЗОВАНИЕ 0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2856"/>
            <a:ext cx="4038600" cy="3600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Содержимое 7" descr="САМООБРАЗОВАНИЕ 0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32856"/>
            <a:ext cx="403860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Сюжетно-ролевые игры .</a:t>
            </a:r>
            <a:endParaRPr lang="ru-RU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12" name="Содержимое 11" descr="DSCF68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16832"/>
            <a:ext cx="403860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Содержимое 10" descr="DSCF685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916832"/>
            <a:ext cx="4038600" cy="3672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163</TotalTime>
  <Words>105</Words>
  <Application>Microsoft Office PowerPoint</Application>
  <PresentationFormat>Экран (4:3)</PresentationFormat>
  <Paragraphs>18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Слайд 1</vt:lpstr>
      <vt:lpstr>Слайд 2</vt:lpstr>
      <vt:lpstr>Образование</vt:lpstr>
      <vt:lpstr>Мои увлечения</vt:lpstr>
      <vt:lpstr>Участие в праздниках:</vt:lpstr>
      <vt:lpstr>Слайд 6</vt:lpstr>
      <vt:lpstr>Слайд 7</vt:lpstr>
      <vt:lpstr>Подвижные игры и эстафеты.</vt:lpstr>
      <vt:lpstr>Сюжетно-ролевые игры .</vt:lpstr>
      <vt:lpstr>Участие в проектах</vt:lpstr>
      <vt:lpstr>Развитие мелкой моторики через различные виды деятельности.</vt:lpstr>
      <vt:lpstr>Слайд 12</vt:lpstr>
      <vt:lpstr>Слайд 13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17</cp:revision>
  <dcterms:created xsi:type="dcterms:W3CDTF">2015-11-17T14:06:55Z</dcterms:created>
  <dcterms:modified xsi:type="dcterms:W3CDTF">2016-02-29T08:03:56Z</dcterms:modified>
</cp:coreProperties>
</file>