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2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4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6864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A9084C-2DDF-4A7B-8A53-E0642171636E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E5A22FF-49F1-4B59-A091-9A94F4AC19F3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8B46FD-175F-4B34-9210-26587B59CE41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638A6D05-3041-48C0-9D3C-2163554980D8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6936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386968" y="1484784"/>
            <a:ext cx="56495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65BEEC5C-F5A1-4F90-8EF6-840C4079BC3D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FAED373-0AA0-4D64-8AD1-1DE03910EF51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5FB10CE-48DA-4157-A8CF-4FBC3BB5FFA6}" type="datetime1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917C02F-2C70-48CA-9355-D6C182C36708}" type="datetime1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3052F01-D875-49EB-8C59-1A928559AAAD}" type="datetime1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0A127D3-0D6D-4A75-A69A-9F9B37D497FB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8854FBD-75B2-4FE6-863D-8ECB306029B3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6936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968" y="1484784"/>
            <a:ext cx="56495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15821F55-F230-435E-B184-474CE4D3F108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368152"/>
          </a:xfr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Краткосрочный проект для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детей старшей группы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1763688" y="2276872"/>
            <a:ext cx="5256584" cy="1080120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«Осень в гости к нам пришла»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716016" y="5373216"/>
            <a:ext cx="4248472" cy="1274440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МБДОУ ЦРР № 7  (структурное подразделение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МБДОУ  детский сад «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Лесовичок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»)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на 2019 год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4211960" y="260648"/>
            <a:ext cx="4248472" cy="1020696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Актуальность 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211960" y="1844824"/>
            <a:ext cx="4392488" cy="432048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Особенностями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развития ребенка дошкольного возраста являются активное стремление его к познанию окружающего мира, любознательность, желание экспериментировать. Этому способствует высокий потенциал его умственных возможностей, развитие которых  реализуется в процессе  различных видов деятельности. Получается, если  не обратить  внимания на красоту окружающего мира, то дети, да и некоторые взрослые, потеряют многое. Ведь любование осенней природой обогащает внутренний мир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5436096" y="620688"/>
            <a:ext cx="3168352" cy="1368152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Цель проекта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311860" y="2384884"/>
            <a:ext cx="4248472" cy="1224136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расширить и систематизировать знания детей об осени.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672408" cy="2595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3131840" y="404664"/>
            <a:ext cx="3292952" cy="1944216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Задачи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67944" y="2204864"/>
            <a:ext cx="4824536" cy="4248472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познакомить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  детей с сезонными изменениями в природе, с цветовой гаммой, присущей осени;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формировать у детей  интерес к окружающему миру, родной природе;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закрепить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названия диких животных и их детенышей;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воспитывать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у детей эмоциональное, положительное отношение к природе, умение видеть прекрасное в разное время года;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развитие эстетического восприятия детей через наблюдение мира природы на экскурсиях, прогулках, иллюстрациях и картинах художников.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203848" y="908720"/>
            <a:ext cx="5832648" cy="4896544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Срок реализации: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 кратковременный 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(одна  неделя)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Вид проекта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: творческий, информационный.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Участники проекта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: воспитанники группы, воспитатель, родители.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План-график мероприятий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Этапы реализации проекта: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 этап -подготовительный  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2 этап - организационный 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3этап – заключительный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2123728" y="1124744"/>
            <a:ext cx="6696744" cy="758952"/>
          </a:xfrm>
          <a:prstGeom prst="ellipseRibbon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Подготовительный этап 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18173" y="3212976"/>
            <a:ext cx="6192688" cy="3384376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подбор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методической литературы по данной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 теме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формулировка целей и задач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 подбор детской художественной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литературы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подбор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музыки на осенние мотивы.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547664" y="260648"/>
            <a:ext cx="5976664" cy="792088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Основной этап 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 descr="C:\Users\User\AppData\Local\Temp\20191018_1359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49" y="1282955"/>
            <a:ext cx="2736304" cy="1796332"/>
          </a:xfrm>
          <a:prstGeom prst="roundRect">
            <a:avLst>
              <a:gd name="adj" fmla="val 11111"/>
            </a:avLst>
          </a:prstGeom>
          <a:solidFill>
            <a:schemeClr val="accent4">
              <a:lumMod val="75000"/>
            </a:schemeClr>
          </a:solidFill>
          <a:ln w="190500" cap="rnd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:\Users\User\AppData\Local\Temp\20191011_124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0" y="2071175"/>
            <a:ext cx="2520280" cy="2016224"/>
          </a:xfrm>
          <a:prstGeom prst="roundRect">
            <a:avLst>
              <a:gd name="adj" fmla="val 11111"/>
            </a:avLst>
          </a:prstGeom>
          <a:solidFill>
            <a:schemeClr val="accent4">
              <a:lumMod val="75000"/>
            </a:schemeClr>
          </a:solidFill>
          <a:ln w="190500" cap="rnd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C:\Users\User\AppData\Local\Temp\20191011_1240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6" y="2002459"/>
            <a:ext cx="2808312" cy="21536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Блок-схема: знак завершения 9"/>
          <p:cNvSpPr/>
          <p:nvPr/>
        </p:nvSpPr>
        <p:spPr>
          <a:xfrm>
            <a:off x="3124718" y="3429000"/>
            <a:ext cx="2808312" cy="1666511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Речевое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 Бальмонт «Осень»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 Майков «Осенние листья»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. Трутнева «Листопад», «Улетает лето»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44398" y="4505830"/>
            <a:ext cx="2880320" cy="210185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Художественно-эстетическое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развитие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Рисование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нетрадиционными способами: «Деревья в лесу»(ватными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палочками)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Прослушивание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музыкальных произведений: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П. Чайковский «Времена года», А. Вивальди «Времена года», песни об осени.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5776153" y="4505829"/>
            <a:ext cx="3044319" cy="210185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Пальчиковая гимнастка «Вышел дождик погулять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»,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«Листочки»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д/и «Кто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больше знает примет осени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?»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экспериментальная деятельность с осенними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листьями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экскурсия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по территории ДОУ( «Деревья и кустарники нашего детского сада»,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203848" y="476672"/>
            <a:ext cx="4824536" cy="90068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Взаимодействие с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родителями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3186175" y="1916832"/>
            <a:ext cx="5616624" cy="4608512"/>
          </a:xfrm>
          <a:prstGeom prst="star6">
            <a:avLst>
              <a:gd name="adj" fmla="val 35435"/>
              <a:gd name="hf" fmla="val 11547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Консультация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для родителей «Как сделать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        осеннюю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прогулку интересной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Папка-передвижка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«Осенние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месяцы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Сбор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природного материала.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Участие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в выставке «Осенние фантазии», предоставление экспонатов для мини-музея «Осень в банке».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разучивание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с детьми стихов и изготовление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костюмов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к утреннику.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799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915816" y="188640"/>
            <a:ext cx="4032448" cy="1380736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Заключительный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этап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User\AppData\Local\Temp\20191002_1027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4438" y="2437021"/>
            <a:ext cx="2434590" cy="182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User\AppData\Local\Temp\20191016_1224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535213"/>
            <a:ext cx="2663190" cy="1997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AppData\Local\Temp\20191016_111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6" y="1819300"/>
            <a:ext cx="2409190" cy="1807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User\AppData\Local\Temp\20191002_1007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8" y="4414876"/>
            <a:ext cx="2917190" cy="2188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Users\User\AppData\Local\Temp\20191002_1007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968" y="4220645"/>
            <a:ext cx="246062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13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f8d35f6b2917b6fbb04cddbdb571234da90c4"/>
</p:tagLst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204</Words>
  <Application>Microsoft Office PowerPoint</Application>
  <PresentationFormat>Экран (4:3)</PresentationFormat>
  <Paragraphs>55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Краткосрочный проект для детей старшей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Грибочки</dc:title>
  <dc:creator>obstinate</dc:creator>
  <dc:description>Шаблон презентации с сайта https://presentation-creation.ru/</dc:description>
  <cp:lastModifiedBy>Пользователь</cp:lastModifiedBy>
  <cp:revision>625</cp:revision>
  <dcterms:created xsi:type="dcterms:W3CDTF">2018-02-25T09:09:03Z</dcterms:created>
  <dcterms:modified xsi:type="dcterms:W3CDTF">2019-10-21T18:45:24Z</dcterms:modified>
</cp:coreProperties>
</file>