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56" d="100"/>
          <a:sy n="56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2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5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9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6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8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4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4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6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2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7F69-61DC-4DEE-94F1-519BD24ACD2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988F-A7D5-4870-996B-85C1D0CC8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prstClr val="black"/>
                </a:solidFill>
                <a:latin typeface="Arial Black" panose="020B0A04020102020204" pitchFamily="34" charset="0"/>
              </a:rPr>
              <a:t>«Что Маша положила в </a:t>
            </a:r>
            <a:r>
              <a:rPr lang="ru-RU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корзину?»</a:t>
            </a:r>
            <a:r>
              <a:rPr lang="ru-RU" sz="4400" dirty="0">
                <a:solidFill>
                  <a:prstClr val="black"/>
                </a:solidFill>
                <a:latin typeface="Arial Black" panose="020B0A04020102020204" pitchFamily="34" charset="0"/>
              </a:rPr>
              <a:t/>
            </a:r>
            <a:br>
              <a:rPr lang="ru-RU" sz="44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Воспитатель</a:t>
            </a:r>
          </a:p>
          <a:p>
            <a:pPr algn="r"/>
            <a:r>
              <a:rPr lang="ru-RU" dirty="0" err="1" smtClean="0"/>
              <a:t>Воронистая</a:t>
            </a:r>
            <a:r>
              <a:rPr lang="ru-RU" dirty="0" smtClean="0"/>
              <a:t> Наталья Анатольевна</a:t>
            </a:r>
          </a:p>
          <a:p>
            <a:pPr algn="r"/>
            <a:r>
              <a:rPr lang="ru-RU" dirty="0" smtClean="0"/>
              <a:t>МБДОУ «Мишутка»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7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85" y="0"/>
            <a:ext cx="120929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595" y="3534166"/>
            <a:ext cx="2756295" cy="29171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880360"/>
            <a:ext cx="2617648" cy="2823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2" y="297180"/>
            <a:ext cx="1747431" cy="1668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92" y="4126230"/>
            <a:ext cx="1249382" cy="1249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96" y="527530"/>
            <a:ext cx="997593" cy="1397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77" y="611505"/>
            <a:ext cx="1430539" cy="1354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35" y="3040380"/>
            <a:ext cx="1771394" cy="1645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44" y="920115"/>
            <a:ext cx="1306782" cy="11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30247 0.5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22851 0.5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0681 0.4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24245 0.534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19987 0.156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42382 0.0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Тема Office</vt:lpstr>
      <vt:lpstr>  «Что Маша положила в корзину?»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2020-06-10T12:46:30Z</dcterms:created>
  <dcterms:modified xsi:type="dcterms:W3CDTF">2020-11-25T09:23:59Z</dcterms:modified>
</cp:coreProperties>
</file>