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73" r:id="rId5"/>
    <p:sldId id="261" r:id="rId6"/>
    <p:sldId id="311" r:id="rId7"/>
    <p:sldId id="312" r:id="rId8"/>
    <p:sldId id="313" r:id="rId9"/>
    <p:sldId id="314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-196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57855-5342-413B-8166-118AD19CDE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BE92D3-8901-44EC-AC17-A546E7D6721F}">
      <dgm:prSet custT="1"/>
      <dgm:spPr/>
      <dgm:t>
        <a:bodyPr/>
        <a:lstStyle/>
        <a:p>
          <a:r>
            <a:rPr lang="ru-RU" sz="1400" b="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«Дыхательная гимнастика»(элементы)</a:t>
          </a:r>
          <a:endParaRPr lang="ru-RU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132DE-DF4C-4DDE-A245-E55C84884046}" type="parTrans" cxnId="{EAD6475E-045B-42F2-B650-4C696F8E1EB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4DD7F-E974-4C28-A440-530DCE41726C}" type="sibTrans" cxnId="{EAD6475E-045B-42F2-B650-4C696F8E1EB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08EC7-187F-4730-BDA7-DFE2F970D3BD}">
      <dgm:prSet custT="1"/>
      <dgm:spPr/>
      <dgm:t>
        <a:bodyPr/>
        <a:lstStyle/>
        <a:p>
          <a:r>
            <a:rPr lang="ru-RU" sz="1400" b="0" i="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: укрепление дыхательной системы детей, тренировать силу, ритм вдох-выдоха.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24372-956B-4405-B479-EA262C549C8A}" type="parTrans" cxnId="{CBA543E2-AAD8-4A83-B8A1-77F0553A105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04A23-9786-42D9-B6B7-BB806D0D8E00}" type="sibTrans" cxnId="{CBA543E2-AAD8-4A83-B8A1-77F0553A105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1FB14-2B6D-4D7B-88AE-F21FE4B2DB42}">
      <dgm:prSet custT="1"/>
      <dgm:spPr/>
      <dgm:t>
        <a:bodyPr/>
        <a:lstStyle/>
        <a:p>
          <a:r>
            <a:rPr lang="ru-RU" sz="1400" b="0" i="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</a:t>
          </a:r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: карточки с описанием выполнения упражнений.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5CEE0-897A-4895-83D2-A6519E794C9E}" type="parTrans" cxnId="{80303BF3-AECE-4BB4-9C14-DF1B986776E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CD277-9BC8-4BCB-98A2-A225CD9D92D0}" type="sibTrans" cxnId="{80303BF3-AECE-4BB4-9C14-DF1B986776E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E4ACC-A23F-41D6-82F7-6CAF1B23CE5B}" type="pres">
      <dgm:prSet presAssocID="{3F957855-5342-413B-8166-118AD19CDE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16065C-341B-410B-B772-0E08841B2205}" type="pres">
      <dgm:prSet presAssocID="{3F957855-5342-413B-8166-118AD19CDE0D}" presName="Name1" presStyleCnt="0"/>
      <dgm:spPr/>
    </dgm:pt>
    <dgm:pt modelId="{A5EE8105-3C5C-416B-9DAF-89256C85E23C}" type="pres">
      <dgm:prSet presAssocID="{3F957855-5342-413B-8166-118AD19CDE0D}" presName="cycle" presStyleCnt="0"/>
      <dgm:spPr/>
    </dgm:pt>
    <dgm:pt modelId="{9C92F9DD-7C22-4F38-B18D-5A1832032DF4}" type="pres">
      <dgm:prSet presAssocID="{3F957855-5342-413B-8166-118AD19CDE0D}" presName="srcNode" presStyleLbl="node1" presStyleIdx="0" presStyleCnt="3"/>
      <dgm:spPr/>
    </dgm:pt>
    <dgm:pt modelId="{1CE158EF-858C-4851-929E-5AB6B0E9383E}" type="pres">
      <dgm:prSet presAssocID="{3F957855-5342-413B-8166-118AD19CDE0D}" presName="conn" presStyleLbl="parChTrans1D2" presStyleIdx="0" presStyleCnt="1"/>
      <dgm:spPr/>
      <dgm:t>
        <a:bodyPr/>
        <a:lstStyle/>
        <a:p>
          <a:endParaRPr lang="ru-RU"/>
        </a:p>
      </dgm:t>
    </dgm:pt>
    <dgm:pt modelId="{512C9451-269B-4C2E-92C1-B148F52ABFC5}" type="pres">
      <dgm:prSet presAssocID="{3F957855-5342-413B-8166-118AD19CDE0D}" presName="extraNode" presStyleLbl="node1" presStyleIdx="0" presStyleCnt="3"/>
      <dgm:spPr/>
    </dgm:pt>
    <dgm:pt modelId="{13A823AA-B6AB-43D0-994F-8B53B2AE2CF6}" type="pres">
      <dgm:prSet presAssocID="{3F957855-5342-413B-8166-118AD19CDE0D}" presName="dstNode" presStyleLbl="node1" presStyleIdx="0" presStyleCnt="3"/>
      <dgm:spPr/>
    </dgm:pt>
    <dgm:pt modelId="{7FDCA85A-6626-4FFB-8E09-B18E3697D1F2}" type="pres">
      <dgm:prSet presAssocID="{3EBE92D3-8901-44EC-AC17-A546E7D6721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F9871-99AE-4E88-84E7-A66730CF5F81}" type="pres">
      <dgm:prSet presAssocID="{3EBE92D3-8901-44EC-AC17-A546E7D6721F}" presName="accent_1" presStyleCnt="0"/>
      <dgm:spPr/>
    </dgm:pt>
    <dgm:pt modelId="{4C982A45-B8D7-46A3-9C97-CD09B19F70A7}" type="pres">
      <dgm:prSet presAssocID="{3EBE92D3-8901-44EC-AC17-A546E7D6721F}" presName="accentRepeatNode" presStyleLbl="solidFgAcc1" presStyleIdx="0" presStyleCnt="3"/>
      <dgm:spPr/>
    </dgm:pt>
    <dgm:pt modelId="{8410C422-7784-48F9-9904-84CE5013BCCB}" type="pres">
      <dgm:prSet presAssocID="{02608EC7-187F-4730-BDA7-DFE2F970D3B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186C2-52D0-4BC4-B445-C59E4E2D53DF}" type="pres">
      <dgm:prSet presAssocID="{02608EC7-187F-4730-BDA7-DFE2F970D3BD}" presName="accent_2" presStyleCnt="0"/>
      <dgm:spPr/>
    </dgm:pt>
    <dgm:pt modelId="{EEC778FB-29D6-4D3A-BEFB-2BCBD4CA8120}" type="pres">
      <dgm:prSet presAssocID="{02608EC7-187F-4730-BDA7-DFE2F970D3BD}" presName="accentRepeatNode" presStyleLbl="solidFgAcc1" presStyleIdx="1" presStyleCnt="3"/>
      <dgm:spPr/>
    </dgm:pt>
    <dgm:pt modelId="{230207F6-5C13-47A1-9D5A-07FA53902407}" type="pres">
      <dgm:prSet presAssocID="{E371FB14-2B6D-4D7B-88AE-F21FE4B2DB4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94A81-9626-4D14-84E8-BF630F71076D}" type="pres">
      <dgm:prSet presAssocID="{E371FB14-2B6D-4D7B-88AE-F21FE4B2DB42}" presName="accent_3" presStyleCnt="0"/>
      <dgm:spPr/>
    </dgm:pt>
    <dgm:pt modelId="{610FA5FD-EC4C-4752-847C-76253488B9A1}" type="pres">
      <dgm:prSet presAssocID="{E371FB14-2B6D-4D7B-88AE-F21FE4B2DB42}" presName="accentRepeatNode" presStyleLbl="solidFgAcc1" presStyleIdx="2" presStyleCnt="3"/>
      <dgm:spPr/>
    </dgm:pt>
  </dgm:ptLst>
  <dgm:cxnLst>
    <dgm:cxn modelId="{CA3888D3-3391-43F9-9231-1617D6A20229}" type="presOf" srcId="{3EBE92D3-8901-44EC-AC17-A546E7D6721F}" destId="{7FDCA85A-6626-4FFB-8E09-B18E3697D1F2}" srcOrd="0" destOrd="0" presId="urn:microsoft.com/office/officeart/2008/layout/VerticalCurvedList"/>
    <dgm:cxn modelId="{EAD6475E-045B-42F2-B650-4C696F8E1EB3}" srcId="{3F957855-5342-413B-8166-118AD19CDE0D}" destId="{3EBE92D3-8901-44EC-AC17-A546E7D6721F}" srcOrd="0" destOrd="0" parTransId="{2D5132DE-DF4C-4DDE-A245-E55C84884046}" sibTransId="{DE24DD7F-E974-4C28-A440-530DCE41726C}"/>
    <dgm:cxn modelId="{9021B0EB-1442-4DAF-8CD1-3CED5D8BEAF2}" type="presOf" srcId="{DE24DD7F-E974-4C28-A440-530DCE41726C}" destId="{1CE158EF-858C-4851-929E-5AB6B0E9383E}" srcOrd="0" destOrd="0" presId="urn:microsoft.com/office/officeart/2008/layout/VerticalCurvedList"/>
    <dgm:cxn modelId="{80303BF3-AECE-4BB4-9C14-DF1B986776E2}" srcId="{3F957855-5342-413B-8166-118AD19CDE0D}" destId="{E371FB14-2B6D-4D7B-88AE-F21FE4B2DB42}" srcOrd="2" destOrd="0" parTransId="{6BC5CEE0-897A-4895-83D2-A6519E794C9E}" sibTransId="{998CD277-9BC8-4BCB-98A2-A225CD9D92D0}"/>
    <dgm:cxn modelId="{25D556B8-05C1-4BDC-953A-DF1DB86EE17B}" type="presOf" srcId="{02608EC7-187F-4730-BDA7-DFE2F970D3BD}" destId="{8410C422-7784-48F9-9904-84CE5013BCCB}" srcOrd="0" destOrd="0" presId="urn:microsoft.com/office/officeart/2008/layout/VerticalCurvedList"/>
    <dgm:cxn modelId="{D9110A6F-D621-487A-9B76-14E2E3DAB67A}" type="presOf" srcId="{E371FB14-2B6D-4D7B-88AE-F21FE4B2DB42}" destId="{230207F6-5C13-47A1-9D5A-07FA53902407}" srcOrd="0" destOrd="0" presId="urn:microsoft.com/office/officeart/2008/layout/VerticalCurvedList"/>
    <dgm:cxn modelId="{AAEA0615-F91B-405E-9639-A2E189AF516D}" type="presOf" srcId="{3F957855-5342-413B-8166-118AD19CDE0D}" destId="{B24E4ACC-A23F-41D6-82F7-6CAF1B23CE5B}" srcOrd="0" destOrd="0" presId="urn:microsoft.com/office/officeart/2008/layout/VerticalCurvedList"/>
    <dgm:cxn modelId="{CBA543E2-AAD8-4A83-B8A1-77F0553A105F}" srcId="{3F957855-5342-413B-8166-118AD19CDE0D}" destId="{02608EC7-187F-4730-BDA7-DFE2F970D3BD}" srcOrd="1" destOrd="0" parTransId="{94424372-956B-4405-B479-EA262C549C8A}" sibTransId="{E2804A23-9786-42D9-B6B7-BB806D0D8E00}"/>
    <dgm:cxn modelId="{1F31E529-096F-40C2-9D12-27AD4884956B}" type="presParOf" srcId="{B24E4ACC-A23F-41D6-82F7-6CAF1B23CE5B}" destId="{B316065C-341B-410B-B772-0E08841B2205}" srcOrd="0" destOrd="0" presId="urn:microsoft.com/office/officeart/2008/layout/VerticalCurvedList"/>
    <dgm:cxn modelId="{D83546A6-AA70-4C4E-A732-E396AD9A7D6F}" type="presParOf" srcId="{B316065C-341B-410B-B772-0E08841B2205}" destId="{A5EE8105-3C5C-416B-9DAF-89256C85E23C}" srcOrd="0" destOrd="0" presId="urn:microsoft.com/office/officeart/2008/layout/VerticalCurvedList"/>
    <dgm:cxn modelId="{0DBC92C2-E9BC-4B53-BF8B-3B627009AACB}" type="presParOf" srcId="{A5EE8105-3C5C-416B-9DAF-89256C85E23C}" destId="{9C92F9DD-7C22-4F38-B18D-5A1832032DF4}" srcOrd="0" destOrd="0" presId="urn:microsoft.com/office/officeart/2008/layout/VerticalCurvedList"/>
    <dgm:cxn modelId="{5BF591BE-5765-4A8D-B142-81CEF8C22A39}" type="presParOf" srcId="{A5EE8105-3C5C-416B-9DAF-89256C85E23C}" destId="{1CE158EF-858C-4851-929E-5AB6B0E9383E}" srcOrd="1" destOrd="0" presId="urn:microsoft.com/office/officeart/2008/layout/VerticalCurvedList"/>
    <dgm:cxn modelId="{C0DB0B0E-2DFC-4509-8191-A6C3CB1A5233}" type="presParOf" srcId="{A5EE8105-3C5C-416B-9DAF-89256C85E23C}" destId="{512C9451-269B-4C2E-92C1-B148F52ABFC5}" srcOrd="2" destOrd="0" presId="urn:microsoft.com/office/officeart/2008/layout/VerticalCurvedList"/>
    <dgm:cxn modelId="{4FC6272D-6D9F-4342-A6A8-C16E712D0223}" type="presParOf" srcId="{A5EE8105-3C5C-416B-9DAF-89256C85E23C}" destId="{13A823AA-B6AB-43D0-994F-8B53B2AE2CF6}" srcOrd="3" destOrd="0" presId="urn:microsoft.com/office/officeart/2008/layout/VerticalCurvedList"/>
    <dgm:cxn modelId="{A93EF37A-5DF8-419F-8339-3DC1E22CF5CD}" type="presParOf" srcId="{B316065C-341B-410B-B772-0E08841B2205}" destId="{7FDCA85A-6626-4FFB-8E09-B18E3697D1F2}" srcOrd="1" destOrd="0" presId="urn:microsoft.com/office/officeart/2008/layout/VerticalCurvedList"/>
    <dgm:cxn modelId="{50778608-123F-4474-A5B7-A9FB7BFCBA0E}" type="presParOf" srcId="{B316065C-341B-410B-B772-0E08841B2205}" destId="{DDDF9871-99AE-4E88-84E7-A66730CF5F81}" srcOrd="2" destOrd="0" presId="urn:microsoft.com/office/officeart/2008/layout/VerticalCurvedList"/>
    <dgm:cxn modelId="{B2215E50-6A31-4EC5-8668-A82308324277}" type="presParOf" srcId="{DDDF9871-99AE-4E88-84E7-A66730CF5F81}" destId="{4C982A45-B8D7-46A3-9C97-CD09B19F70A7}" srcOrd="0" destOrd="0" presId="urn:microsoft.com/office/officeart/2008/layout/VerticalCurvedList"/>
    <dgm:cxn modelId="{7F4B1BE8-DA66-439E-997A-0CD8D695B1B3}" type="presParOf" srcId="{B316065C-341B-410B-B772-0E08841B2205}" destId="{8410C422-7784-48F9-9904-84CE5013BCCB}" srcOrd="3" destOrd="0" presId="urn:microsoft.com/office/officeart/2008/layout/VerticalCurvedList"/>
    <dgm:cxn modelId="{B2680D88-3ACE-4B9A-ADC0-1DA5F5B37412}" type="presParOf" srcId="{B316065C-341B-410B-B772-0E08841B2205}" destId="{CF4186C2-52D0-4BC4-B445-C59E4E2D53DF}" srcOrd="4" destOrd="0" presId="urn:microsoft.com/office/officeart/2008/layout/VerticalCurvedList"/>
    <dgm:cxn modelId="{CEBE50A9-652F-4532-8C22-B9D68577F8BA}" type="presParOf" srcId="{CF4186C2-52D0-4BC4-B445-C59E4E2D53DF}" destId="{EEC778FB-29D6-4D3A-BEFB-2BCBD4CA8120}" srcOrd="0" destOrd="0" presId="urn:microsoft.com/office/officeart/2008/layout/VerticalCurvedList"/>
    <dgm:cxn modelId="{FBE413BE-FA7A-4BF1-A851-318B1EAE2248}" type="presParOf" srcId="{B316065C-341B-410B-B772-0E08841B2205}" destId="{230207F6-5C13-47A1-9D5A-07FA53902407}" srcOrd="5" destOrd="0" presId="urn:microsoft.com/office/officeart/2008/layout/VerticalCurvedList"/>
    <dgm:cxn modelId="{B30EA988-64B1-4614-94F9-1481E9A5743C}" type="presParOf" srcId="{B316065C-341B-410B-B772-0E08841B2205}" destId="{65594A81-9626-4D14-84E8-BF630F71076D}" srcOrd="6" destOrd="0" presId="urn:microsoft.com/office/officeart/2008/layout/VerticalCurvedList"/>
    <dgm:cxn modelId="{3DD05086-FE5F-42A9-83AC-DF956D1D3FAA}" type="presParOf" srcId="{65594A81-9626-4D14-84E8-BF630F71076D}" destId="{610FA5FD-EC4C-4752-847C-76253488B9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57855-5342-413B-8166-118AD19CDE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2DA79E2-7D25-4BD9-89EA-8CDDA7DAED50}">
      <dgm:prSet custT="1"/>
      <dgm:spPr/>
      <dgm:t>
        <a:bodyPr/>
        <a:lstStyle/>
        <a:p>
          <a:r>
            <a:rPr lang="ru-RU" sz="1400" b="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«Артикуляционная гимнастика»</a:t>
          </a:r>
          <a:endParaRPr lang="ru-RU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D48CD-B441-49C9-9395-68342673E716}" type="parTrans" cxnId="{C8602932-4561-4122-85A0-E951B097066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A42C7-03FB-4401-8C30-C16ECBABB598}" type="sibTrans" cxnId="{C8602932-4561-4122-85A0-E951B097066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3C211-664E-4E59-9F52-A3DAA95847A6}">
      <dgm:prSet custT="1"/>
      <dgm:spPr/>
      <dgm:t>
        <a:bodyPr/>
        <a:lstStyle/>
        <a:p>
          <a:r>
            <a:rPr lang="ru-RU" sz="1400" b="0" i="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выработка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звуков.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41FC1-332C-42E7-A0D5-D386A0FCB3A5}" type="parTrans" cxnId="{858C5357-1428-4594-8A10-1DA67002922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9677F-9F41-4420-BD80-67B7A8B7EE7B}" type="sibTrans" cxnId="{858C5357-1428-4594-8A10-1DA67002922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52556-0631-49C8-B4CF-E9EFCE654E9C}">
      <dgm:prSet custT="1"/>
      <dgm:spPr/>
      <dgm:t>
        <a:bodyPr/>
        <a:lstStyle/>
        <a:p>
          <a:r>
            <a:rPr lang="ru-RU" sz="1400" b="0" i="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Материалы:</a:t>
          </a:r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 карточки с описанием выполнения упражнений для педагога и картинками для детей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D9D5D-C351-4C27-B700-0EE4514A8077}" type="parTrans" cxnId="{DD901CCB-397B-4E3F-A82E-E76CA3A9854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9DC82-6C41-4407-B282-CEEA4DC1CBB5}" type="sibTrans" cxnId="{DD901CCB-397B-4E3F-A82E-E76CA3A9854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E4ACC-A23F-41D6-82F7-6CAF1B23CE5B}" type="pres">
      <dgm:prSet presAssocID="{3F957855-5342-413B-8166-118AD19CDE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16065C-341B-410B-B772-0E08841B2205}" type="pres">
      <dgm:prSet presAssocID="{3F957855-5342-413B-8166-118AD19CDE0D}" presName="Name1" presStyleCnt="0"/>
      <dgm:spPr/>
    </dgm:pt>
    <dgm:pt modelId="{A5EE8105-3C5C-416B-9DAF-89256C85E23C}" type="pres">
      <dgm:prSet presAssocID="{3F957855-5342-413B-8166-118AD19CDE0D}" presName="cycle" presStyleCnt="0"/>
      <dgm:spPr/>
    </dgm:pt>
    <dgm:pt modelId="{9C92F9DD-7C22-4F38-B18D-5A1832032DF4}" type="pres">
      <dgm:prSet presAssocID="{3F957855-5342-413B-8166-118AD19CDE0D}" presName="srcNode" presStyleLbl="node1" presStyleIdx="0" presStyleCnt="3"/>
      <dgm:spPr/>
    </dgm:pt>
    <dgm:pt modelId="{1CE158EF-858C-4851-929E-5AB6B0E9383E}" type="pres">
      <dgm:prSet presAssocID="{3F957855-5342-413B-8166-118AD19CDE0D}" presName="conn" presStyleLbl="parChTrans1D2" presStyleIdx="0" presStyleCnt="1"/>
      <dgm:spPr/>
      <dgm:t>
        <a:bodyPr/>
        <a:lstStyle/>
        <a:p>
          <a:endParaRPr lang="ru-RU"/>
        </a:p>
      </dgm:t>
    </dgm:pt>
    <dgm:pt modelId="{512C9451-269B-4C2E-92C1-B148F52ABFC5}" type="pres">
      <dgm:prSet presAssocID="{3F957855-5342-413B-8166-118AD19CDE0D}" presName="extraNode" presStyleLbl="node1" presStyleIdx="0" presStyleCnt="3"/>
      <dgm:spPr/>
    </dgm:pt>
    <dgm:pt modelId="{13A823AA-B6AB-43D0-994F-8B53B2AE2CF6}" type="pres">
      <dgm:prSet presAssocID="{3F957855-5342-413B-8166-118AD19CDE0D}" presName="dstNode" presStyleLbl="node1" presStyleIdx="0" presStyleCnt="3"/>
      <dgm:spPr/>
    </dgm:pt>
    <dgm:pt modelId="{0E5507E7-76A8-4F9A-93A4-1AD0CA8A4ABA}" type="pres">
      <dgm:prSet presAssocID="{E2DA79E2-7D25-4BD9-89EA-8CDDA7DAED5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FB3E7-0A49-4757-A211-A1A0E7676897}" type="pres">
      <dgm:prSet presAssocID="{E2DA79E2-7D25-4BD9-89EA-8CDDA7DAED50}" presName="accent_1" presStyleCnt="0"/>
      <dgm:spPr/>
    </dgm:pt>
    <dgm:pt modelId="{5A4CF150-F227-4A51-9C3C-7FC8678B4158}" type="pres">
      <dgm:prSet presAssocID="{E2DA79E2-7D25-4BD9-89EA-8CDDA7DAED50}" presName="accentRepeatNode" presStyleLbl="solidFgAcc1" presStyleIdx="0" presStyleCnt="3"/>
      <dgm:spPr/>
    </dgm:pt>
    <dgm:pt modelId="{770B4964-C6F5-412A-B682-FE255E8EBA96}" type="pres">
      <dgm:prSet presAssocID="{F193C211-664E-4E59-9F52-A3DAA95847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2CBD7-D674-40AE-971B-B9EF467729F7}" type="pres">
      <dgm:prSet presAssocID="{F193C211-664E-4E59-9F52-A3DAA95847A6}" presName="accent_2" presStyleCnt="0"/>
      <dgm:spPr/>
    </dgm:pt>
    <dgm:pt modelId="{758E9687-565E-44FF-9683-46F8A601E988}" type="pres">
      <dgm:prSet presAssocID="{F193C211-664E-4E59-9F52-A3DAA95847A6}" presName="accentRepeatNode" presStyleLbl="solidFgAcc1" presStyleIdx="1" presStyleCnt="3"/>
      <dgm:spPr/>
    </dgm:pt>
    <dgm:pt modelId="{C109ABAB-56F6-4251-AC1C-F23F5A3B3965}" type="pres">
      <dgm:prSet presAssocID="{D2652556-0631-49C8-B4CF-E9EFCE654E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1857F-DAEF-45F0-85BA-2C652EB5352B}" type="pres">
      <dgm:prSet presAssocID="{D2652556-0631-49C8-B4CF-E9EFCE654E9C}" presName="accent_3" presStyleCnt="0"/>
      <dgm:spPr/>
    </dgm:pt>
    <dgm:pt modelId="{C3D5FB31-8AB3-44B9-A26A-1A3F811C193F}" type="pres">
      <dgm:prSet presAssocID="{D2652556-0631-49C8-B4CF-E9EFCE654E9C}" presName="accentRepeatNode" presStyleLbl="solidFgAcc1" presStyleIdx="2" presStyleCnt="3"/>
      <dgm:spPr/>
    </dgm:pt>
  </dgm:ptLst>
  <dgm:cxnLst>
    <dgm:cxn modelId="{E754D9E5-43F2-4A7E-BA58-9DFBB604681E}" type="presOf" srcId="{B70A42C7-03FB-4401-8C30-C16ECBABB598}" destId="{1CE158EF-858C-4851-929E-5AB6B0E9383E}" srcOrd="0" destOrd="0" presId="urn:microsoft.com/office/officeart/2008/layout/VerticalCurvedList"/>
    <dgm:cxn modelId="{858C5357-1428-4594-8A10-1DA670029225}" srcId="{3F957855-5342-413B-8166-118AD19CDE0D}" destId="{F193C211-664E-4E59-9F52-A3DAA95847A6}" srcOrd="1" destOrd="0" parTransId="{42E41FC1-332C-42E7-A0D5-D386A0FCB3A5}" sibTransId="{2749677F-9F41-4420-BD80-67B7A8B7EE7B}"/>
    <dgm:cxn modelId="{9AB171D7-C4A3-4561-BC92-858307E858B1}" type="presOf" srcId="{E2DA79E2-7D25-4BD9-89EA-8CDDA7DAED50}" destId="{0E5507E7-76A8-4F9A-93A4-1AD0CA8A4ABA}" srcOrd="0" destOrd="0" presId="urn:microsoft.com/office/officeart/2008/layout/VerticalCurvedList"/>
    <dgm:cxn modelId="{DD901CCB-397B-4E3F-A82E-E76CA3A9854F}" srcId="{3F957855-5342-413B-8166-118AD19CDE0D}" destId="{D2652556-0631-49C8-B4CF-E9EFCE654E9C}" srcOrd="2" destOrd="0" parTransId="{8FCD9D5D-C351-4C27-B700-0EE4514A8077}" sibTransId="{9FB9DC82-6C41-4407-B282-CEEA4DC1CBB5}"/>
    <dgm:cxn modelId="{BAF9CC4A-73DE-4C54-8590-4F04DC9FC6DC}" type="presOf" srcId="{3F957855-5342-413B-8166-118AD19CDE0D}" destId="{B24E4ACC-A23F-41D6-82F7-6CAF1B23CE5B}" srcOrd="0" destOrd="0" presId="urn:microsoft.com/office/officeart/2008/layout/VerticalCurvedList"/>
    <dgm:cxn modelId="{0A3EBA47-3AA1-4BB2-903D-B39AE897D978}" type="presOf" srcId="{D2652556-0631-49C8-B4CF-E9EFCE654E9C}" destId="{C109ABAB-56F6-4251-AC1C-F23F5A3B3965}" srcOrd="0" destOrd="0" presId="urn:microsoft.com/office/officeart/2008/layout/VerticalCurvedList"/>
    <dgm:cxn modelId="{2DB578AE-0FD9-4AB0-B6D7-17C6921696EB}" type="presOf" srcId="{F193C211-664E-4E59-9F52-A3DAA95847A6}" destId="{770B4964-C6F5-412A-B682-FE255E8EBA96}" srcOrd="0" destOrd="0" presId="urn:microsoft.com/office/officeart/2008/layout/VerticalCurvedList"/>
    <dgm:cxn modelId="{C8602932-4561-4122-85A0-E951B097066A}" srcId="{3F957855-5342-413B-8166-118AD19CDE0D}" destId="{E2DA79E2-7D25-4BD9-89EA-8CDDA7DAED50}" srcOrd="0" destOrd="0" parTransId="{033D48CD-B441-49C9-9395-68342673E716}" sibTransId="{B70A42C7-03FB-4401-8C30-C16ECBABB598}"/>
    <dgm:cxn modelId="{60A01F2D-BFAE-449E-9AA6-17906BE44993}" type="presParOf" srcId="{B24E4ACC-A23F-41D6-82F7-6CAF1B23CE5B}" destId="{B316065C-341B-410B-B772-0E08841B2205}" srcOrd="0" destOrd="0" presId="urn:microsoft.com/office/officeart/2008/layout/VerticalCurvedList"/>
    <dgm:cxn modelId="{7504CAF7-4358-4386-AA84-9CE1C38EFDF0}" type="presParOf" srcId="{B316065C-341B-410B-B772-0E08841B2205}" destId="{A5EE8105-3C5C-416B-9DAF-89256C85E23C}" srcOrd="0" destOrd="0" presId="urn:microsoft.com/office/officeart/2008/layout/VerticalCurvedList"/>
    <dgm:cxn modelId="{A6A21538-6F89-4042-B191-67C0BCF189D7}" type="presParOf" srcId="{A5EE8105-3C5C-416B-9DAF-89256C85E23C}" destId="{9C92F9DD-7C22-4F38-B18D-5A1832032DF4}" srcOrd="0" destOrd="0" presId="urn:microsoft.com/office/officeart/2008/layout/VerticalCurvedList"/>
    <dgm:cxn modelId="{819FD0C8-F873-4896-A194-12AB49C998A4}" type="presParOf" srcId="{A5EE8105-3C5C-416B-9DAF-89256C85E23C}" destId="{1CE158EF-858C-4851-929E-5AB6B0E9383E}" srcOrd="1" destOrd="0" presId="urn:microsoft.com/office/officeart/2008/layout/VerticalCurvedList"/>
    <dgm:cxn modelId="{43D11F98-B8C6-45BE-8B35-119A2F569164}" type="presParOf" srcId="{A5EE8105-3C5C-416B-9DAF-89256C85E23C}" destId="{512C9451-269B-4C2E-92C1-B148F52ABFC5}" srcOrd="2" destOrd="0" presId="urn:microsoft.com/office/officeart/2008/layout/VerticalCurvedList"/>
    <dgm:cxn modelId="{3F07DCEA-F7DF-40AD-B39F-26C721EA6FE2}" type="presParOf" srcId="{A5EE8105-3C5C-416B-9DAF-89256C85E23C}" destId="{13A823AA-B6AB-43D0-994F-8B53B2AE2CF6}" srcOrd="3" destOrd="0" presId="urn:microsoft.com/office/officeart/2008/layout/VerticalCurvedList"/>
    <dgm:cxn modelId="{6C07DE91-8324-4984-A571-64AA9028FFA7}" type="presParOf" srcId="{B316065C-341B-410B-B772-0E08841B2205}" destId="{0E5507E7-76A8-4F9A-93A4-1AD0CA8A4ABA}" srcOrd="1" destOrd="0" presId="urn:microsoft.com/office/officeart/2008/layout/VerticalCurvedList"/>
    <dgm:cxn modelId="{A71E32C2-6DE5-4502-B607-A16DA54CF6E8}" type="presParOf" srcId="{B316065C-341B-410B-B772-0E08841B2205}" destId="{0F8FB3E7-0A49-4757-A211-A1A0E7676897}" srcOrd="2" destOrd="0" presId="urn:microsoft.com/office/officeart/2008/layout/VerticalCurvedList"/>
    <dgm:cxn modelId="{5A79AC9A-B88E-4735-96A9-D25B9DA2A60B}" type="presParOf" srcId="{0F8FB3E7-0A49-4757-A211-A1A0E7676897}" destId="{5A4CF150-F227-4A51-9C3C-7FC8678B4158}" srcOrd="0" destOrd="0" presId="urn:microsoft.com/office/officeart/2008/layout/VerticalCurvedList"/>
    <dgm:cxn modelId="{805E698F-731F-4756-B2EF-09D9BC2C3DDC}" type="presParOf" srcId="{B316065C-341B-410B-B772-0E08841B2205}" destId="{770B4964-C6F5-412A-B682-FE255E8EBA96}" srcOrd="3" destOrd="0" presId="urn:microsoft.com/office/officeart/2008/layout/VerticalCurvedList"/>
    <dgm:cxn modelId="{EBA53627-DEF6-4F99-80D2-329C30457F19}" type="presParOf" srcId="{B316065C-341B-410B-B772-0E08841B2205}" destId="{0632CBD7-D674-40AE-971B-B9EF467729F7}" srcOrd="4" destOrd="0" presId="urn:microsoft.com/office/officeart/2008/layout/VerticalCurvedList"/>
    <dgm:cxn modelId="{C0FA255A-FCA7-4C99-B765-949B7CAB255F}" type="presParOf" srcId="{0632CBD7-D674-40AE-971B-B9EF467729F7}" destId="{758E9687-565E-44FF-9683-46F8A601E988}" srcOrd="0" destOrd="0" presId="urn:microsoft.com/office/officeart/2008/layout/VerticalCurvedList"/>
    <dgm:cxn modelId="{EF075E13-4E8C-46F0-8DDC-9DD342B41803}" type="presParOf" srcId="{B316065C-341B-410B-B772-0E08841B2205}" destId="{C109ABAB-56F6-4251-AC1C-F23F5A3B3965}" srcOrd="5" destOrd="0" presId="urn:microsoft.com/office/officeart/2008/layout/VerticalCurvedList"/>
    <dgm:cxn modelId="{01BAE906-3666-4969-8B18-9A0AC43678FD}" type="presParOf" srcId="{B316065C-341B-410B-B772-0E08841B2205}" destId="{6261857F-DAEF-45F0-85BA-2C652EB5352B}" srcOrd="6" destOrd="0" presId="urn:microsoft.com/office/officeart/2008/layout/VerticalCurvedList"/>
    <dgm:cxn modelId="{2728E2A8-BBD6-4C92-BAF1-01064693F54F}" type="presParOf" srcId="{6261857F-DAEF-45F0-85BA-2C652EB5352B}" destId="{C3D5FB31-8AB3-44B9-A26A-1A3F811C19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57855-5342-413B-8166-118AD19CDE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652556-0631-49C8-B4CF-E9EFCE654E9C}">
      <dgm:prSet custT="1"/>
      <dgm:spPr/>
      <dgm:t>
        <a:bodyPr/>
        <a:lstStyle/>
        <a:p>
          <a:r>
            <a:rPr lang="ru-RU" sz="1400" b="0" i="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Материалы:</a:t>
          </a:r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 карточки с описанием выполнения упражнений для педагога и картинками для детей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D9D5D-C351-4C27-B700-0EE4514A8077}" type="parTrans" cxnId="{DD901CCB-397B-4E3F-A82E-E76CA3A9854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9DC82-6C41-4407-B282-CEEA4DC1CBB5}" type="sibTrans" cxnId="{DD901CCB-397B-4E3F-A82E-E76CA3A9854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A069B-34E1-49C1-910B-1FA943E0DE97}">
      <dgm:prSet custT="1"/>
      <dgm:spPr/>
      <dgm:t>
        <a:bodyPr/>
        <a:lstStyle/>
        <a:p>
          <a:r>
            <a:rPr lang="ru-RU" sz="1400" b="0" i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«Словесные игры»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F861E-7F46-4397-B878-19B042F08F85}" type="parTrans" cxnId="{20BDA9C5-03FA-439F-B78A-E8D74A59D08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32542-7EA4-4393-AFD3-767CD91640EA}" type="sibTrans" cxnId="{20BDA9C5-03FA-439F-B78A-E8D74A59D08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0F7AC-A4BA-4C5E-B311-E0EF7D771AA5}">
      <dgm:prSet custT="1"/>
      <dgm:spPr/>
      <dgm:t>
        <a:bodyPr/>
        <a:lstStyle/>
        <a:p>
          <a:r>
            <a:rPr lang="ru-RU" sz="1400" b="0" i="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 развитие самостоятельности мышления, формирование мыслительной деятельности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4C255-49C5-4050-9899-35C36A977314}" type="parTrans" cxnId="{983B7902-7D99-4131-8564-40CC62F280E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CE7D8-9363-4C03-951B-76EB46E8CDCC}" type="sibTrans" cxnId="{983B7902-7D99-4131-8564-40CC62F280E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405E3-4007-4769-BCCC-B0AE67B88721}">
      <dgm:prSet custT="1"/>
      <dgm:spPr/>
      <dgm:t>
        <a:bodyPr/>
        <a:lstStyle/>
        <a:p>
          <a:r>
            <a:rPr lang="ru-RU" sz="1400" b="0" i="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Материалы:</a:t>
          </a:r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 карточки с описание названия игр, целями методикой проведения</a:t>
          </a:r>
          <a:endParaRPr lang="ru-RU" sz="14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0ED9E-4867-4F0D-9879-15DBD0BAE02D}" type="parTrans" cxnId="{B0B29E32-1F40-45FF-B856-2FAFA95024B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BCED1-25D0-4EF5-A400-B760983245E6}" type="sibTrans" cxnId="{B0B29E32-1F40-45FF-B856-2FAFA95024B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E4ACC-A23F-41D6-82F7-6CAF1B23CE5B}" type="pres">
      <dgm:prSet presAssocID="{3F957855-5342-413B-8166-118AD19CDE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16065C-341B-410B-B772-0E08841B2205}" type="pres">
      <dgm:prSet presAssocID="{3F957855-5342-413B-8166-118AD19CDE0D}" presName="Name1" presStyleCnt="0"/>
      <dgm:spPr/>
    </dgm:pt>
    <dgm:pt modelId="{A5EE8105-3C5C-416B-9DAF-89256C85E23C}" type="pres">
      <dgm:prSet presAssocID="{3F957855-5342-413B-8166-118AD19CDE0D}" presName="cycle" presStyleCnt="0"/>
      <dgm:spPr/>
    </dgm:pt>
    <dgm:pt modelId="{9C92F9DD-7C22-4F38-B18D-5A1832032DF4}" type="pres">
      <dgm:prSet presAssocID="{3F957855-5342-413B-8166-118AD19CDE0D}" presName="srcNode" presStyleLbl="node1" presStyleIdx="0" presStyleCnt="4"/>
      <dgm:spPr/>
    </dgm:pt>
    <dgm:pt modelId="{1CE158EF-858C-4851-929E-5AB6B0E9383E}" type="pres">
      <dgm:prSet presAssocID="{3F957855-5342-413B-8166-118AD19CDE0D}" presName="conn" presStyleLbl="parChTrans1D2" presStyleIdx="0" presStyleCnt="1"/>
      <dgm:spPr/>
      <dgm:t>
        <a:bodyPr/>
        <a:lstStyle/>
        <a:p>
          <a:endParaRPr lang="ru-RU"/>
        </a:p>
      </dgm:t>
    </dgm:pt>
    <dgm:pt modelId="{512C9451-269B-4C2E-92C1-B148F52ABFC5}" type="pres">
      <dgm:prSet presAssocID="{3F957855-5342-413B-8166-118AD19CDE0D}" presName="extraNode" presStyleLbl="node1" presStyleIdx="0" presStyleCnt="4"/>
      <dgm:spPr/>
    </dgm:pt>
    <dgm:pt modelId="{13A823AA-B6AB-43D0-994F-8B53B2AE2CF6}" type="pres">
      <dgm:prSet presAssocID="{3F957855-5342-413B-8166-118AD19CDE0D}" presName="dstNode" presStyleLbl="node1" presStyleIdx="0" presStyleCnt="4"/>
      <dgm:spPr/>
    </dgm:pt>
    <dgm:pt modelId="{B6AE709D-17F6-4710-9FAF-276EB5A7BD46}" type="pres">
      <dgm:prSet presAssocID="{6A5A069B-34E1-49C1-910B-1FA943E0DE9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8BDC5-4213-4FF7-ACFF-001ECE7B4D04}" type="pres">
      <dgm:prSet presAssocID="{6A5A069B-34E1-49C1-910B-1FA943E0DE97}" presName="accent_1" presStyleCnt="0"/>
      <dgm:spPr/>
    </dgm:pt>
    <dgm:pt modelId="{D5F4E118-4855-4CDC-9BC7-AB9D5526C25A}" type="pres">
      <dgm:prSet presAssocID="{6A5A069B-34E1-49C1-910B-1FA943E0DE97}" presName="accentRepeatNode" presStyleLbl="solidFgAcc1" presStyleIdx="0" presStyleCnt="4"/>
      <dgm:spPr/>
    </dgm:pt>
    <dgm:pt modelId="{EB9ED279-711C-4789-A84E-4ADBB4D9FF7C}" type="pres">
      <dgm:prSet presAssocID="{AFE0F7AC-A4BA-4C5E-B311-E0EF7D771AA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7FB0E-3A2D-4CD0-8BF3-D7673172D573}" type="pres">
      <dgm:prSet presAssocID="{AFE0F7AC-A4BA-4C5E-B311-E0EF7D771AA5}" presName="accent_2" presStyleCnt="0"/>
      <dgm:spPr/>
    </dgm:pt>
    <dgm:pt modelId="{2B4999C6-E30D-4697-AF0B-445A61866B9F}" type="pres">
      <dgm:prSet presAssocID="{AFE0F7AC-A4BA-4C5E-B311-E0EF7D771AA5}" presName="accentRepeatNode" presStyleLbl="solidFgAcc1" presStyleIdx="1" presStyleCnt="4"/>
      <dgm:spPr/>
    </dgm:pt>
    <dgm:pt modelId="{99356344-80B8-4BDC-8D30-CBDC8A78FB4F}" type="pres">
      <dgm:prSet presAssocID="{32B405E3-4007-4769-BCCC-B0AE67B887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C2C68-E04E-4998-9B7D-7B2D545A8B44}" type="pres">
      <dgm:prSet presAssocID="{32B405E3-4007-4769-BCCC-B0AE67B88721}" presName="accent_3" presStyleCnt="0"/>
      <dgm:spPr/>
    </dgm:pt>
    <dgm:pt modelId="{51CDC3D1-4BE9-4090-9696-1C1627454020}" type="pres">
      <dgm:prSet presAssocID="{32B405E3-4007-4769-BCCC-B0AE67B88721}" presName="accentRepeatNode" presStyleLbl="solidFgAcc1" presStyleIdx="2" presStyleCnt="4"/>
      <dgm:spPr/>
    </dgm:pt>
    <dgm:pt modelId="{ADE2E914-B0E9-4301-B98C-5CE658C17745}" type="pres">
      <dgm:prSet presAssocID="{D2652556-0631-49C8-B4CF-E9EFCE654E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98EC0-3691-4A7E-9EF9-976CCF97D699}" type="pres">
      <dgm:prSet presAssocID="{D2652556-0631-49C8-B4CF-E9EFCE654E9C}" presName="accent_4" presStyleCnt="0"/>
      <dgm:spPr/>
    </dgm:pt>
    <dgm:pt modelId="{C3D5FB31-8AB3-44B9-A26A-1A3F811C193F}" type="pres">
      <dgm:prSet presAssocID="{D2652556-0631-49C8-B4CF-E9EFCE654E9C}" presName="accentRepeatNode" presStyleLbl="solidFgAcc1" presStyleIdx="3" presStyleCnt="4"/>
      <dgm:spPr/>
    </dgm:pt>
  </dgm:ptLst>
  <dgm:cxnLst>
    <dgm:cxn modelId="{43AD3CB2-772A-4AC0-822B-C3E66EA1491B}" type="presOf" srcId="{AFE0F7AC-A4BA-4C5E-B311-E0EF7D771AA5}" destId="{EB9ED279-711C-4789-A84E-4ADBB4D9FF7C}" srcOrd="0" destOrd="0" presId="urn:microsoft.com/office/officeart/2008/layout/VerticalCurvedList"/>
    <dgm:cxn modelId="{08BEDE88-3801-4F94-BBCF-04D6AF59E1E6}" type="presOf" srcId="{BBB32542-7EA4-4393-AFD3-767CD91640EA}" destId="{1CE158EF-858C-4851-929E-5AB6B0E9383E}" srcOrd="0" destOrd="0" presId="urn:microsoft.com/office/officeart/2008/layout/VerticalCurvedList"/>
    <dgm:cxn modelId="{B0B29E32-1F40-45FF-B856-2FAFA95024BB}" srcId="{3F957855-5342-413B-8166-118AD19CDE0D}" destId="{32B405E3-4007-4769-BCCC-B0AE67B88721}" srcOrd="2" destOrd="0" parTransId="{6550ED9E-4867-4F0D-9879-15DBD0BAE02D}" sibTransId="{B0ABCED1-25D0-4EF5-A400-B760983245E6}"/>
    <dgm:cxn modelId="{DD901CCB-397B-4E3F-A82E-E76CA3A9854F}" srcId="{3F957855-5342-413B-8166-118AD19CDE0D}" destId="{D2652556-0631-49C8-B4CF-E9EFCE654E9C}" srcOrd="3" destOrd="0" parTransId="{8FCD9D5D-C351-4C27-B700-0EE4514A8077}" sibTransId="{9FB9DC82-6C41-4407-B282-CEEA4DC1CBB5}"/>
    <dgm:cxn modelId="{12726D79-1CD0-4DF5-87B6-8D6C7E2F38FF}" type="presOf" srcId="{3F957855-5342-413B-8166-118AD19CDE0D}" destId="{B24E4ACC-A23F-41D6-82F7-6CAF1B23CE5B}" srcOrd="0" destOrd="0" presId="urn:microsoft.com/office/officeart/2008/layout/VerticalCurvedList"/>
    <dgm:cxn modelId="{5D5CAA70-73CC-4429-9F04-0AF30FE8F540}" type="presOf" srcId="{6A5A069B-34E1-49C1-910B-1FA943E0DE97}" destId="{B6AE709D-17F6-4710-9FAF-276EB5A7BD46}" srcOrd="0" destOrd="0" presId="urn:microsoft.com/office/officeart/2008/layout/VerticalCurvedList"/>
    <dgm:cxn modelId="{A0D3F30B-D6A2-49E8-B2BC-BF2280D28E00}" type="presOf" srcId="{32B405E3-4007-4769-BCCC-B0AE67B88721}" destId="{99356344-80B8-4BDC-8D30-CBDC8A78FB4F}" srcOrd="0" destOrd="0" presId="urn:microsoft.com/office/officeart/2008/layout/VerticalCurvedList"/>
    <dgm:cxn modelId="{20DBB0A1-E4DF-42A7-9679-F1565A7AC779}" type="presOf" srcId="{D2652556-0631-49C8-B4CF-E9EFCE654E9C}" destId="{ADE2E914-B0E9-4301-B98C-5CE658C17745}" srcOrd="0" destOrd="0" presId="urn:microsoft.com/office/officeart/2008/layout/VerticalCurvedList"/>
    <dgm:cxn modelId="{20BDA9C5-03FA-439F-B78A-E8D74A59D08D}" srcId="{3F957855-5342-413B-8166-118AD19CDE0D}" destId="{6A5A069B-34E1-49C1-910B-1FA943E0DE97}" srcOrd="0" destOrd="0" parTransId="{625F861E-7F46-4397-B878-19B042F08F85}" sibTransId="{BBB32542-7EA4-4393-AFD3-767CD91640EA}"/>
    <dgm:cxn modelId="{983B7902-7D99-4131-8564-40CC62F280E4}" srcId="{3F957855-5342-413B-8166-118AD19CDE0D}" destId="{AFE0F7AC-A4BA-4C5E-B311-E0EF7D771AA5}" srcOrd="1" destOrd="0" parTransId="{E154C255-49C5-4050-9899-35C36A977314}" sibTransId="{53ACE7D8-9363-4C03-951B-76EB46E8CDCC}"/>
    <dgm:cxn modelId="{6D2E9D74-8DED-415D-A69C-B2EB57CF95D3}" type="presParOf" srcId="{B24E4ACC-A23F-41D6-82F7-6CAF1B23CE5B}" destId="{B316065C-341B-410B-B772-0E08841B2205}" srcOrd="0" destOrd="0" presId="urn:microsoft.com/office/officeart/2008/layout/VerticalCurvedList"/>
    <dgm:cxn modelId="{31928DB3-E8FF-416D-AA15-6F8D7C8ED9EB}" type="presParOf" srcId="{B316065C-341B-410B-B772-0E08841B2205}" destId="{A5EE8105-3C5C-416B-9DAF-89256C85E23C}" srcOrd="0" destOrd="0" presId="urn:microsoft.com/office/officeart/2008/layout/VerticalCurvedList"/>
    <dgm:cxn modelId="{BCBD73FD-9671-4E9B-B092-705C47F9EF8E}" type="presParOf" srcId="{A5EE8105-3C5C-416B-9DAF-89256C85E23C}" destId="{9C92F9DD-7C22-4F38-B18D-5A1832032DF4}" srcOrd="0" destOrd="0" presId="urn:microsoft.com/office/officeart/2008/layout/VerticalCurvedList"/>
    <dgm:cxn modelId="{9E215176-A8DF-4728-921E-D0BBF326D1AC}" type="presParOf" srcId="{A5EE8105-3C5C-416B-9DAF-89256C85E23C}" destId="{1CE158EF-858C-4851-929E-5AB6B0E9383E}" srcOrd="1" destOrd="0" presId="urn:microsoft.com/office/officeart/2008/layout/VerticalCurvedList"/>
    <dgm:cxn modelId="{11016AF2-3C61-4666-AEDF-E90DFD92F73B}" type="presParOf" srcId="{A5EE8105-3C5C-416B-9DAF-89256C85E23C}" destId="{512C9451-269B-4C2E-92C1-B148F52ABFC5}" srcOrd="2" destOrd="0" presId="urn:microsoft.com/office/officeart/2008/layout/VerticalCurvedList"/>
    <dgm:cxn modelId="{4AA128AA-BE10-42EB-825B-5C0A366B44B2}" type="presParOf" srcId="{A5EE8105-3C5C-416B-9DAF-89256C85E23C}" destId="{13A823AA-B6AB-43D0-994F-8B53B2AE2CF6}" srcOrd="3" destOrd="0" presId="urn:microsoft.com/office/officeart/2008/layout/VerticalCurvedList"/>
    <dgm:cxn modelId="{F77D191A-FC1A-4C1F-95EF-7A2E8FF43A47}" type="presParOf" srcId="{B316065C-341B-410B-B772-0E08841B2205}" destId="{B6AE709D-17F6-4710-9FAF-276EB5A7BD46}" srcOrd="1" destOrd="0" presId="urn:microsoft.com/office/officeart/2008/layout/VerticalCurvedList"/>
    <dgm:cxn modelId="{85B449BA-6ADB-4BB7-8786-C40046019043}" type="presParOf" srcId="{B316065C-341B-410B-B772-0E08841B2205}" destId="{AA98BDC5-4213-4FF7-ACFF-001ECE7B4D04}" srcOrd="2" destOrd="0" presId="urn:microsoft.com/office/officeart/2008/layout/VerticalCurvedList"/>
    <dgm:cxn modelId="{02F1D35E-9305-4D37-9073-885D265F7E25}" type="presParOf" srcId="{AA98BDC5-4213-4FF7-ACFF-001ECE7B4D04}" destId="{D5F4E118-4855-4CDC-9BC7-AB9D5526C25A}" srcOrd="0" destOrd="0" presId="urn:microsoft.com/office/officeart/2008/layout/VerticalCurvedList"/>
    <dgm:cxn modelId="{D8D18E1A-3E92-49C2-8C77-14E91175C0C6}" type="presParOf" srcId="{B316065C-341B-410B-B772-0E08841B2205}" destId="{EB9ED279-711C-4789-A84E-4ADBB4D9FF7C}" srcOrd="3" destOrd="0" presId="urn:microsoft.com/office/officeart/2008/layout/VerticalCurvedList"/>
    <dgm:cxn modelId="{6029411D-7CD7-4E0F-91AF-A9476109C184}" type="presParOf" srcId="{B316065C-341B-410B-B772-0E08841B2205}" destId="{9F67FB0E-3A2D-4CD0-8BF3-D7673172D573}" srcOrd="4" destOrd="0" presId="urn:microsoft.com/office/officeart/2008/layout/VerticalCurvedList"/>
    <dgm:cxn modelId="{577CCDA4-8CA6-4798-A0D5-14493611F53C}" type="presParOf" srcId="{9F67FB0E-3A2D-4CD0-8BF3-D7673172D573}" destId="{2B4999C6-E30D-4697-AF0B-445A61866B9F}" srcOrd="0" destOrd="0" presId="urn:microsoft.com/office/officeart/2008/layout/VerticalCurvedList"/>
    <dgm:cxn modelId="{189397C6-DF7B-47BD-8C73-3BAB1C5A5E60}" type="presParOf" srcId="{B316065C-341B-410B-B772-0E08841B2205}" destId="{99356344-80B8-4BDC-8D30-CBDC8A78FB4F}" srcOrd="5" destOrd="0" presId="urn:microsoft.com/office/officeart/2008/layout/VerticalCurvedList"/>
    <dgm:cxn modelId="{C22EC377-9E5C-4C46-929A-B369F7C2EE00}" type="presParOf" srcId="{B316065C-341B-410B-B772-0E08841B2205}" destId="{171C2C68-E04E-4998-9B7D-7B2D545A8B44}" srcOrd="6" destOrd="0" presId="urn:microsoft.com/office/officeart/2008/layout/VerticalCurvedList"/>
    <dgm:cxn modelId="{CF4D6748-674E-4BA3-B199-1C6A25AC6D62}" type="presParOf" srcId="{171C2C68-E04E-4998-9B7D-7B2D545A8B44}" destId="{51CDC3D1-4BE9-4090-9696-1C1627454020}" srcOrd="0" destOrd="0" presId="urn:microsoft.com/office/officeart/2008/layout/VerticalCurvedList"/>
    <dgm:cxn modelId="{9814A99F-6B64-4F6C-8E3D-E0380E5821B2}" type="presParOf" srcId="{B316065C-341B-410B-B772-0E08841B2205}" destId="{ADE2E914-B0E9-4301-B98C-5CE658C17745}" srcOrd="7" destOrd="0" presId="urn:microsoft.com/office/officeart/2008/layout/VerticalCurvedList"/>
    <dgm:cxn modelId="{C818C269-5610-4644-B473-2ACD0F14253A}" type="presParOf" srcId="{B316065C-341B-410B-B772-0E08841B2205}" destId="{CED98EC0-3691-4A7E-9EF9-976CCF97D699}" srcOrd="8" destOrd="0" presId="urn:microsoft.com/office/officeart/2008/layout/VerticalCurvedList"/>
    <dgm:cxn modelId="{4AE0B834-126B-4F69-9CBE-092BC26AA3B3}" type="presParOf" srcId="{CED98EC0-3691-4A7E-9EF9-976CCF97D699}" destId="{C3D5FB31-8AB3-44B9-A26A-1A3F811C19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3E893-04FC-47FE-A874-CC4B002F46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31CAD-1375-4E38-A27B-6FD3E442BC7B}">
      <dgm:prSet phldrT="[Текст]"/>
      <dgm:spPr/>
      <dgm:t>
        <a:bodyPr/>
        <a:lstStyle/>
        <a:p>
          <a:r>
            <a:rPr lang="ru-RU" b="0" i="1" u="sng" dirty="0" smtClean="0"/>
            <a:t>«Составь звуковые схемы для слов»</a:t>
          </a:r>
          <a:endParaRPr lang="ru-RU" dirty="0"/>
        </a:p>
      </dgm:t>
    </dgm:pt>
    <dgm:pt modelId="{8F44DE5F-890E-4B7E-A011-994E818BF36B}" type="parTrans" cxnId="{AD18ADA5-8AF2-4A39-90E0-5EFE71CE89D6}">
      <dgm:prSet/>
      <dgm:spPr/>
      <dgm:t>
        <a:bodyPr/>
        <a:lstStyle/>
        <a:p>
          <a:endParaRPr lang="ru-RU"/>
        </a:p>
      </dgm:t>
    </dgm:pt>
    <dgm:pt modelId="{2AEC66B3-09B8-4A1F-9765-224DD8BED084}" type="sibTrans" cxnId="{AD18ADA5-8AF2-4A39-90E0-5EFE71CE89D6}">
      <dgm:prSet/>
      <dgm:spPr/>
      <dgm:t>
        <a:bodyPr/>
        <a:lstStyle/>
        <a:p>
          <a:endParaRPr lang="ru-RU"/>
        </a:p>
      </dgm:t>
    </dgm:pt>
    <dgm:pt modelId="{21EF8A3B-2332-49CD-914F-E591EDBB8F2E}">
      <dgm:prSet phldrT="[Текст]"/>
      <dgm:spPr/>
      <dgm:t>
        <a:bodyPr/>
        <a:lstStyle/>
        <a:p>
          <a:r>
            <a:rPr lang="ru-RU" b="0" i="1" u="sng" dirty="0" smtClean="0"/>
            <a:t>«Назови слова по первым звукам»</a:t>
          </a:r>
          <a:endParaRPr lang="ru-RU" dirty="0"/>
        </a:p>
      </dgm:t>
    </dgm:pt>
    <dgm:pt modelId="{587F3E05-B9F4-4FE8-B361-A634D6FF6A34}" type="parTrans" cxnId="{EDCF9724-FEAA-45D4-975B-636CBECA8A43}">
      <dgm:prSet/>
      <dgm:spPr/>
      <dgm:t>
        <a:bodyPr/>
        <a:lstStyle/>
        <a:p>
          <a:endParaRPr lang="ru-RU"/>
        </a:p>
      </dgm:t>
    </dgm:pt>
    <dgm:pt modelId="{1C55ABF6-C780-4F8F-A98D-A763BAB63282}" type="sibTrans" cxnId="{EDCF9724-FEAA-45D4-975B-636CBECA8A43}">
      <dgm:prSet/>
      <dgm:spPr/>
      <dgm:t>
        <a:bodyPr/>
        <a:lstStyle/>
        <a:p>
          <a:endParaRPr lang="ru-RU"/>
        </a:p>
      </dgm:t>
    </dgm:pt>
    <dgm:pt modelId="{00FA99F0-89DD-4F54-9CD0-52B7116F8479}">
      <dgm:prSet/>
      <dgm:spPr/>
      <dgm:t>
        <a:bodyPr/>
        <a:lstStyle/>
        <a:p>
          <a:r>
            <a:rPr lang="ru-RU" b="0" i="0" u="sng" smtClean="0"/>
            <a:t>Цель:</a:t>
          </a:r>
          <a:r>
            <a:rPr lang="ru-RU" b="0" i="0" smtClean="0"/>
            <a:t> совершенствование навыка звукового анализа слов</a:t>
          </a:r>
          <a:endParaRPr lang="ru-RU" b="0" i="0"/>
        </a:p>
      </dgm:t>
    </dgm:pt>
    <dgm:pt modelId="{4FC7E2E9-CF37-4F13-BC28-F21CE2D80B1C}" type="parTrans" cxnId="{5BAAB5E8-CD45-44D6-988E-1D4CF104074E}">
      <dgm:prSet/>
      <dgm:spPr/>
      <dgm:t>
        <a:bodyPr/>
        <a:lstStyle/>
        <a:p>
          <a:endParaRPr lang="ru-RU"/>
        </a:p>
      </dgm:t>
    </dgm:pt>
    <dgm:pt modelId="{AB21C432-1F57-4C8C-9FF3-1C739CE1F7A7}" type="sibTrans" cxnId="{5BAAB5E8-CD45-44D6-988E-1D4CF104074E}">
      <dgm:prSet/>
      <dgm:spPr/>
      <dgm:t>
        <a:bodyPr/>
        <a:lstStyle/>
        <a:p>
          <a:endParaRPr lang="ru-RU"/>
        </a:p>
      </dgm:t>
    </dgm:pt>
    <dgm:pt modelId="{E325FACF-55F8-4174-B98F-AD6C6BE8386A}">
      <dgm:prSet/>
      <dgm:spPr/>
      <dgm:t>
        <a:bodyPr/>
        <a:lstStyle/>
        <a:p>
          <a:r>
            <a:rPr lang="ru-RU" b="0" i="0" u="sng" smtClean="0"/>
            <a:t>Материалы:</a:t>
          </a:r>
          <a:r>
            <a:rPr lang="ru-RU" b="0" i="0" smtClean="0"/>
            <a:t> карточки с изображением предметов и схемой под изображением (количество звуков равно количеству окошек), фишки синие, зелёные и красные.</a:t>
          </a:r>
          <a:endParaRPr lang="ru-RU" b="0" i="0"/>
        </a:p>
      </dgm:t>
    </dgm:pt>
    <dgm:pt modelId="{0DE9323E-7467-4CFA-A29C-DE7C92512223}" type="parTrans" cxnId="{F5D6DE27-E764-4DE2-82E1-4068D7FB0DEA}">
      <dgm:prSet/>
      <dgm:spPr/>
      <dgm:t>
        <a:bodyPr/>
        <a:lstStyle/>
        <a:p>
          <a:endParaRPr lang="ru-RU"/>
        </a:p>
      </dgm:t>
    </dgm:pt>
    <dgm:pt modelId="{C173FFBF-4F46-4C1F-9471-F0C119EB03C4}" type="sibTrans" cxnId="{F5D6DE27-E764-4DE2-82E1-4068D7FB0DEA}">
      <dgm:prSet/>
      <dgm:spPr/>
      <dgm:t>
        <a:bodyPr/>
        <a:lstStyle/>
        <a:p>
          <a:endParaRPr lang="ru-RU"/>
        </a:p>
      </dgm:t>
    </dgm:pt>
    <dgm:pt modelId="{F5C67610-E283-48D2-991A-583F40672AE0}">
      <dgm:prSet/>
      <dgm:spPr/>
      <dgm:t>
        <a:bodyPr/>
        <a:lstStyle/>
        <a:p>
          <a:r>
            <a:rPr lang="ru-RU" b="0" i="0" u="sng" dirty="0" smtClean="0"/>
            <a:t>Ход:</a:t>
          </a:r>
          <a:r>
            <a:rPr lang="ru-RU" b="0" i="0" dirty="0" smtClean="0"/>
            <a:t> дети произносят слово обозначенное картинкой и производят его звуковой анализ «вставляя в окошки фишку соответствующего цвета.</a:t>
          </a:r>
          <a:endParaRPr lang="ru-RU" b="0" i="0" dirty="0"/>
        </a:p>
      </dgm:t>
    </dgm:pt>
    <dgm:pt modelId="{8E02D884-3AC0-494E-9F10-9C02445E151A}" type="parTrans" cxnId="{50A84B59-00E7-4F43-847A-EB59CEE32104}">
      <dgm:prSet/>
      <dgm:spPr/>
      <dgm:t>
        <a:bodyPr/>
        <a:lstStyle/>
        <a:p>
          <a:endParaRPr lang="ru-RU"/>
        </a:p>
      </dgm:t>
    </dgm:pt>
    <dgm:pt modelId="{16D28414-6975-4BE0-8BEB-4D3FE6A145C2}" type="sibTrans" cxnId="{50A84B59-00E7-4F43-847A-EB59CEE32104}">
      <dgm:prSet/>
      <dgm:spPr/>
      <dgm:t>
        <a:bodyPr/>
        <a:lstStyle/>
        <a:p>
          <a:endParaRPr lang="ru-RU"/>
        </a:p>
      </dgm:t>
    </dgm:pt>
    <dgm:pt modelId="{4785AE6C-C48F-41AF-BD56-5AA48E473A30}">
      <dgm:prSet/>
      <dgm:spPr/>
      <dgm:t>
        <a:bodyPr/>
        <a:lstStyle/>
        <a:p>
          <a:r>
            <a:rPr lang="ru-RU" b="0" i="0" u="sng" smtClean="0"/>
            <a:t>Цель:</a:t>
          </a:r>
          <a:r>
            <a:rPr lang="ru-RU" b="0" i="0" smtClean="0"/>
            <a:t> совершенствовать умение анализа и синтеза слов</a:t>
          </a:r>
          <a:endParaRPr lang="ru-RU" b="0" i="0"/>
        </a:p>
      </dgm:t>
    </dgm:pt>
    <dgm:pt modelId="{4F7E007D-5784-4F59-B272-8769AABBC545}" type="parTrans" cxnId="{3758DB6C-0813-4711-92C9-6B1569D8F447}">
      <dgm:prSet/>
      <dgm:spPr/>
      <dgm:t>
        <a:bodyPr/>
        <a:lstStyle/>
        <a:p>
          <a:endParaRPr lang="ru-RU"/>
        </a:p>
      </dgm:t>
    </dgm:pt>
    <dgm:pt modelId="{C7D0C6A6-5810-43F5-B473-63D70B84268C}" type="sibTrans" cxnId="{3758DB6C-0813-4711-92C9-6B1569D8F447}">
      <dgm:prSet/>
      <dgm:spPr/>
      <dgm:t>
        <a:bodyPr/>
        <a:lstStyle/>
        <a:p>
          <a:endParaRPr lang="ru-RU"/>
        </a:p>
      </dgm:t>
    </dgm:pt>
    <dgm:pt modelId="{80851F5D-B175-4C10-A8C8-05F099197ACC}">
      <dgm:prSet/>
      <dgm:spPr/>
      <dgm:t>
        <a:bodyPr/>
        <a:lstStyle/>
        <a:p>
          <a:r>
            <a:rPr lang="ru-RU" b="0" i="0" u="sng" smtClean="0"/>
            <a:t>Материалы:</a:t>
          </a:r>
          <a:r>
            <a:rPr lang="ru-RU" b="0" i="0" smtClean="0"/>
            <a:t> карточки и изображением группы предметов (по 4 группы на каждой карточке)</a:t>
          </a:r>
          <a:endParaRPr lang="ru-RU" b="0" i="0"/>
        </a:p>
      </dgm:t>
    </dgm:pt>
    <dgm:pt modelId="{E4A10DC4-1226-4041-9AB2-4DEE8D96F419}" type="parTrans" cxnId="{FE632F40-6DA4-4CCA-9119-1753F5D3DCFB}">
      <dgm:prSet/>
      <dgm:spPr/>
      <dgm:t>
        <a:bodyPr/>
        <a:lstStyle/>
        <a:p>
          <a:endParaRPr lang="ru-RU"/>
        </a:p>
      </dgm:t>
    </dgm:pt>
    <dgm:pt modelId="{6B011D52-A2D9-4CDF-81F7-3FA478388B6A}" type="sibTrans" cxnId="{FE632F40-6DA4-4CCA-9119-1753F5D3DCFB}">
      <dgm:prSet/>
      <dgm:spPr/>
      <dgm:t>
        <a:bodyPr/>
        <a:lstStyle/>
        <a:p>
          <a:endParaRPr lang="ru-RU"/>
        </a:p>
      </dgm:t>
    </dgm:pt>
    <dgm:pt modelId="{8E6078A1-367D-40D5-A8D9-559C22080FC6}">
      <dgm:prSet/>
      <dgm:spPr/>
      <dgm:t>
        <a:bodyPr/>
        <a:lstStyle/>
        <a:p>
          <a:r>
            <a:rPr lang="ru-RU" b="0" i="0" u="sng" dirty="0" err="1" smtClean="0"/>
            <a:t>Ход:</a:t>
          </a:r>
          <a:r>
            <a:rPr lang="ru-RU" b="0" i="0" dirty="0" err="1" smtClean="0"/>
            <a:t>ребёнок</a:t>
          </a:r>
          <a:r>
            <a:rPr lang="ru-RU" b="0" i="0" dirty="0" smtClean="0"/>
            <a:t> берёт карточку и называет первые звуки слов, обозначающих предметы на предложенных картинках, из которых составляет «новое» слово</a:t>
          </a:r>
          <a:endParaRPr lang="ru-RU" b="0" i="0" dirty="0"/>
        </a:p>
      </dgm:t>
    </dgm:pt>
    <dgm:pt modelId="{C401B915-8B1F-4BE6-9684-FE4ECEA1E3F9}" type="parTrans" cxnId="{A9176485-3505-4965-83FD-BA6604D01420}">
      <dgm:prSet/>
      <dgm:spPr/>
      <dgm:t>
        <a:bodyPr/>
        <a:lstStyle/>
        <a:p>
          <a:endParaRPr lang="ru-RU"/>
        </a:p>
      </dgm:t>
    </dgm:pt>
    <dgm:pt modelId="{6C661399-904F-4746-BF0C-66F49CBB6C20}" type="sibTrans" cxnId="{A9176485-3505-4965-83FD-BA6604D01420}">
      <dgm:prSet/>
      <dgm:spPr/>
      <dgm:t>
        <a:bodyPr/>
        <a:lstStyle/>
        <a:p>
          <a:endParaRPr lang="ru-RU"/>
        </a:p>
      </dgm:t>
    </dgm:pt>
    <dgm:pt modelId="{8FAFD9FF-8E94-448A-888C-927ED835DDCD}" type="pres">
      <dgm:prSet presAssocID="{4483E893-04FC-47FE-A874-CC4B002F46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979E6-B141-4EBB-B101-34ED21A596E0}" type="pres">
      <dgm:prSet presAssocID="{1F631CAD-1375-4E38-A27B-6FD3E442BC7B}" presName="composite" presStyleCnt="0"/>
      <dgm:spPr/>
    </dgm:pt>
    <dgm:pt modelId="{DC8FAED0-7F91-40D9-AF2A-E30C5DE312AF}" type="pres">
      <dgm:prSet presAssocID="{1F631CAD-1375-4E38-A27B-6FD3E442BC7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2A7C9-1461-4FF4-8C89-5780AC07D458}" type="pres">
      <dgm:prSet presAssocID="{1F631CAD-1375-4E38-A27B-6FD3E442BC7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7A32E-743D-4B11-B3DE-5D968166FC33}" type="pres">
      <dgm:prSet presAssocID="{2AEC66B3-09B8-4A1F-9765-224DD8BED084}" presName="sp" presStyleCnt="0"/>
      <dgm:spPr/>
    </dgm:pt>
    <dgm:pt modelId="{7D7427AB-71B1-4B8A-BC27-49F4CD20F92C}" type="pres">
      <dgm:prSet presAssocID="{21EF8A3B-2332-49CD-914F-E591EDBB8F2E}" presName="composite" presStyleCnt="0"/>
      <dgm:spPr/>
    </dgm:pt>
    <dgm:pt modelId="{4ACA60F4-9CB8-41F0-A362-A83435977A49}" type="pres">
      <dgm:prSet presAssocID="{21EF8A3B-2332-49CD-914F-E591EDBB8F2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0C43D-D50C-4A25-AA64-6379146A0550}" type="pres">
      <dgm:prSet presAssocID="{21EF8A3B-2332-49CD-914F-E591EDBB8F2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5F16E-AF55-4ABF-B40C-0D4B3451F724}" type="presOf" srcId="{4483E893-04FC-47FE-A874-CC4B002F463E}" destId="{8FAFD9FF-8E94-448A-888C-927ED835DDCD}" srcOrd="0" destOrd="0" presId="urn:microsoft.com/office/officeart/2005/8/layout/chevron2"/>
    <dgm:cxn modelId="{A9176485-3505-4965-83FD-BA6604D01420}" srcId="{21EF8A3B-2332-49CD-914F-E591EDBB8F2E}" destId="{8E6078A1-367D-40D5-A8D9-559C22080FC6}" srcOrd="2" destOrd="0" parTransId="{C401B915-8B1F-4BE6-9684-FE4ECEA1E3F9}" sibTransId="{6C661399-904F-4746-BF0C-66F49CBB6C20}"/>
    <dgm:cxn modelId="{F5D6DE27-E764-4DE2-82E1-4068D7FB0DEA}" srcId="{1F631CAD-1375-4E38-A27B-6FD3E442BC7B}" destId="{E325FACF-55F8-4174-B98F-AD6C6BE8386A}" srcOrd="1" destOrd="0" parTransId="{0DE9323E-7467-4CFA-A29C-DE7C92512223}" sibTransId="{C173FFBF-4F46-4C1F-9471-F0C119EB03C4}"/>
    <dgm:cxn modelId="{B004CC55-6FB0-441C-A411-F7EFE87CCB13}" type="presOf" srcId="{8E6078A1-367D-40D5-A8D9-559C22080FC6}" destId="{42C0C43D-D50C-4A25-AA64-6379146A0550}" srcOrd="0" destOrd="2" presId="urn:microsoft.com/office/officeart/2005/8/layout/chevron2"/>
    <dgm:cxn modelId="{50A84B59-00E7-4F43-847A-EB59CEE32104}" srcId="{1F631CAD-1375-4E38-A27B-6FD3E442BC7B}" destId="{F5C67610-E283-48D2-991A-583F40672AE0}" srcOrd="2" destOrd="0" parTransId="{8E02D884-3AC0-494E-9F10-9C02445E151A}" sibTransId="{16D28414-6975-4BE0-8BEB-4D3FE6A145C2}"/>
    <dgm:cxn modelId="{6BA53F8A-CCB9-45AD-8B2E-872BE0E2D56C}" type="presOf" srcId="{00FA99F0-89DD-4F54-9CD0-52B7116F8479}" destId="{2112A7C9-1461-4FF4-8C89-5780AC07D458}" srcOrd="0" destOrd="0" presId="urn:microsoft.com/office/officeart/2005/8/layout/chevron2"/>
    <dgm:cxn modelId="{EF18E84E-EC41-49E2-8922-90C48E08026A}" type="presOf" srcId="{4785AE6C-C48F-41AF-BD56-5AA48E473A30}" destId="{42C0C43D-D50C-4A25-AA64-6379146A0550}" srcOrd="0" destOrd="0" presId="urn:microsoft.com/office/officeart/2005/8/layout/chevron2"/>
    <dgm:cxn modelId="{53F17D32-F2FC-496D-BAF9-98430918D340}" type="presOf" srcId="{21EF8A3B-2332-49CD-914F-E591EDBB8F2E}" destId="{4ACA60F4-9CB8-41F0-A362-A83435977A49}" srcOrd="0" destOrd="0" presId="urn:microsoft.com/office/officeart/2005/8/layout/chevron2"/>
    <dgm:cxn modelId="{EDCF9724-FEAA-45D4-975B-636CBECA8A43}" srcId="{4483E893-04FC-47FE-A874-CC4B002F463E}" destId="{21EF8A3B-2332-49CD-914F-E591EDBB8F2E}" srcOrd="1" destOrd="0" parTransId="{587F3E05-B9F4-4FE8-B361-A634D6FF6A34}" sibTransId="{1C55ABF6-C780-4F8F-A98D-A763BAB63282}"/>
    <dgm:cxn modelId="{A5C2F5A8-8181-4B9D-8143-0563C09D8546}" type="presOf" srcId="{E325FACF-55F8-4174-B98F-AD6C6BE8386A}" destId="{2112A7C9-1461-4FF4-8C89-5780AC07D458}" srcOrd="0" destOrd="1" presId="urn:microsoft.com/office/officeart/2005/8/layout/chevron2"/>
    <dgm:cxn modelId="{BE7F8FA6-0F26-4D4E-8F6E-CCD22DC4977E}" type="presOf" srcId="{1F631CAD-1375-4E38-A27B-6FD3E442BC7B}" destId="{DC8FAED0-7F91-40D9-AF2A-E30C5DE312AF}" srcOrd="0" destOrd="0" presId="urn:microsoft.com/office/officeart/2005/8/layout/chevron2"/>
    <dgm:cxn modelId="{5BAAB5E8-CD45-44D6-988E-1D4CF104074E}" srcId="{1F631CAD-1375-4E38-A27B-6FD3E442BC7B}" destId="{00FA99F0-89DD-4F54-9CD0-52B7116F8479}" srcOrd="0" destOrd="0" parTransId="{4FC7E2E9-CF37-4F13-BC28-F21CE2D80B1C}" sibTransId="{AB21C432-1F57-4C8C-9FF3-1C739CE1F7A7}"/>
    <dgm:cxn modelId="{FE632F40-6DA4-4CCA-9119-1753F5D3DCFB}" srcId="{21EF8A3B-2332-49CD-914F-E591EDBB8F2E}" destId="{80851F5D-B175-4C10-A8C8-05F099197ACC}" srcOrd="1" destOrd="0" parTransId="{E4A10DC4-1226-4041-9AB2-4DEE8D96F419}" sibTransId="{6B011D52-A2D9-4CDF-81F7-3FA478388B6A}"/>
    <dgm:cxn modelId="{3758DB6C-0813-4711-92C9-6B1569D8F447}" srcId="{21EF8A3B-2332-49CD-914F-E591EDBB8F2E}" destId="{4785AE6C-C48F-41AF-BD56-5AA48E473A30}" srcOrd="0" destOrd="0" parTransId="{4F7E007D-5784-4F59-B272-8769AABBC545}" sibTransId="{C7D0C6A6-5810-43F5-B473-63D70B84268C}"/>
    <dgm:cxn modelId="{AD18ADA5-8AF2-4A39-90E0-5EFE71CE89D6}" srcId="{4483E893-04FC-47FE-A874-CC4B002F463E}" destId="{1F631CAD-1375-4E38-A27B-6FD3E442BC7B}" srcOrd="0" destOrd="0" parTransId="{8F44DE5F-890E-4B7E-A011-994E818BF36B}" sibTransId="{2AEC66B3-09B8-4A1F-9765-224DD8BED084}"/>
    <dgm:cxn modelId="{09FBCF42-12BF-476D-94D8-103550864AE3}" type="presOf" srcId="{80851F5D-B175-4C10-A8C8-05F099197ACC}" destId="{42C0C43D-D50C-4A25-AA64-6379146A0550}" srcOrd="0" destOrd="1" presId="urn:microsoft.com/office/officeart/2005/8/layout/chevron2"/>
    <dgm:cxn modelId="{0CA24BDD-ABAE-47BD-98DE-F37705CBF1A3}" type="presOf" srcId="{F5C67610-E283-48D2-991A-583F40672AE0}" destId="{2112A7C9-1461-4FF4-8C89-5780AC07D458}" srcOrd="0" destOrd="2" presId="urn:microsoft.com/office/officeart/2005/8/layout/chevron2"/>
    <dgm:cxn modelId="{BE51AD28-D056-4156-995D-D4EA05166A46}" type="presParOf" srcId="{8FAFD9FF-8E94-448A-888C-927ED835DDCD}" destId="{9ED979E6-B141-4EBB-B101-34ED21A596E0}" srcOrd="0" destOrd="0" presId="urn:microsoft.com/office/officeart/2005/8/layout/chevron2"/>
    <dgm:cxn modelId="{DD593AFF-23ED-45D2-94D1-721D6C626F59}" type="presParOf" srcId="{9ED979E6-B141-4EBB-B101-34ED21A596E0}" destId="{DC8FAED0-7F91-40D9-AF2A-E30C5DE312AF}" srcOrd="0" destOrd="0" presId="urn:microsoft.com/office/officeart/2005/8/layout/chevron2"/>
    <dgm:cxn modelId="{30845B18-67A6-4E9F-97DC-16A3CCB16390}" type="presParOf" srcId="{9ED979E6-B141-4EBB-B101-34ED21A596E0}" destId="{2112A7C9-1461-4FF4-8C89-5780AC07D458}" srcOrd="1" destOrd="0" presId="urn:microsoft.com/office/officeart/2005/8/layout/chevron2"/>
    <dgm:cxn modelId="{B325EDF9-B0BD-4220-94CD-ADDA2132A061}" type="presParOf" srcId="{8FAFD9FF-8E94-448A-888C-927ED835DDCD}" destId="{08F7A32E-743D-4B11-B3DE-5D968166FC33}" srcOrd="1" destOrd="0" presId="urn:microsoft.com/office/officeart/2005/8/layout/chevron2"/>
    <dgm:cxn modelId="{0E6360E7-DD8C-4D3A-B796-08975D5BB46F}" type="presParOf" srcId="{8FAFD9FF-8E94-448A-888C-927ED835DDCD}" destId="{7D7427AB-71B1-4B8A-BC27-49F4CD20F92C}" srcOrd="2" destOrd="0" presId="urn:microsoft.com/office/officeart/2005/8/layout/chevron2"/>
    <dgm:cxn modelId="{51C929DF-681E-4B71-8421-3A0B89ED9CA8}" type="presParOf" srcId="{7D7427AB-71B1-4B8A-BC27-49F4CD20F92C}" destId="{4ACA60F4-9CB8-41F0-A362-A83435977A49}" srcOrd="0" destOrd="0" presId="urn:microsoft.com/office/officeart/2005/8/layout/chevron2"/>
    <dgm:cxn modelId="{020B94AE-751F-4197-8E02-2252A883E82B}" type="presParOf" srcId="{7D7427AB-71B1-4B8A-BC27-49F4CD20F92C}" destId="{42C0C43D-D50C-4A25-AA64-6379146A05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2675B-AC04-4F62-AA78-C2E85A89834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BF08EB-E39D-4001-9B7B-42A04665C330}">
      <dgm:prSet phldrT="[Текст]"/>
      <dgm:spPr/>
      <dgm:t>
        <a:bodyPr/>
        <a:lstStyle/>
        <a:p>
          <a:endParaRPr lang="ru-RU" dirty="0"/>
        </a:p>
      </dgm:t>
    </dgm:pt>
    <dgm:pt modelId="{2C70B9D4-34AF-4D8F-A594-2E265BEF9E39}" type="parTrans" cxnId="{14B07C32-62FD-47FE-8C10-ED19880A8231}">
      <dgm:prSet/>
      <dgm:spPr/>
      <dgm:t>
        <a:bodyPr/>
        <a:lstStyle/>
        <a:p>
          <a:endParaRPr lang="ru-RU"/>
        </a:p>
      </dgm:t>
    </dgm:pt>
    <dgm:pt modelId="{E2444032-0BAF-4AA5-98C5-F08BB2128650}" type="sibTrans" cxnId="{14B07C32-62FD-47FE-8C10-ED19880A8231}">
      <dgm:prSet/>
      <dgm:spPr/>
      <dgm:t>
        <a:bodyPr/>
        <a:lstStyle/>
        <a:p>
          <a:endParaRPr lang="ru-RU"/>
        </a:p>
      </dgm:t>
    </dgm:pt>
    <dgm:pt modelId="{5A1CEB03-7A96-49A6-93F1-7FDD2B6C5DF3}">
      <dgm:prSet phldrT="[Текст]"/>
      <dgm:spPr/>
      <dgm:t>
        <a:bodyPr/>
        <a:lstStyle/>
        <a:p>
          <a:r>
            <a:rPr lang="ru-RU" b="0" i="1" u="sng" dirty="0" smtClean="0"/>
            <a:t>«Придумай сказку», «</a:t>
          </a:r>
          <a:r>
            <a:rPr lang="ru-RU" b="0" i="1" u="sng" dirty="0" err="1" smtClean="0"/>
            <a:t>Мнемотаблицы</a:t>
          </a:r>
          <a:r>
            <a:rPr lang="ru-RU" b="0" i="1" u="sng" dirty="0" smtClean="0"/>
            <a:t>»,»,</a:t>
          </a:r>
          <a:endParaRPr lang="ru-RU" dirty="0"/>
        </a:p>
      </dgm:t>
    </dgm:pt>
    <dgm:pt modelId="{49E907AC-4E9C-4B73-B2EE-1CE26D7E4D8F}" type="parTrans" cxnId="{E1EF22CD-6DFC-4D3C-B3EF-C254BD77609E}">
      <dgm:prSet/>
      <dgm:spPr/>
      <dgm:t>
        <a:bodyPr/>
        <a:lstStyle/>
        <a:p>
          <a:endParaRPr lang="ru-RU"/>
        </a:p>
      </dgm:t>
    </dgm:pt>
    <dgm:pt modelId="{6EC0D8C2-19BF-4A57-9775-095B675C3DB1}" type="sibTrans" cxnId="{E1EF22CD-6DFC-4D3C-B3EF-C254BD77609E}">
      <dgm:prSet/>
      <dgm:spPr/>
      <dgm:t>
        <a:bodyPr/>
        <a:lstStyle/>
        <a:p>
          <a:endParaRPr lang="ru-RU"/>
        </a:p>
      </dgm:t>
    </dgm:pt>
    <dgm:pt modelId="{0B3C2917-3B35-4D9D-92D2-245AF12D1EA6}">
      <dgm:prSet phldrT="[Текст]" phldr="1"/>
      <dgm:spPr/>
      <dgm:t>
        <a:bodyPr/>
        <a:lstStyle/>
        <a:p>
          <a:endParaRPr lang="ru-RU" dirty="0"/>
        </a:p>
      </dgm:t>
    </dgm:pt>
    <dgm:pt modelId="{1CF187B6-07C4-4A12-8E1E-AC68EFEF861B}" type="parTrans" cxnId="{B20B2D3E-F7A2-448D-BD73-C7B3F10000C4}">
      <dgm:prSet/>
      <dgm:spPr/>
      <dgm:t>
        <a:bodyPr/>
        <a:lstStyle/>
        <a:p>
          <a:endParaRPr lang="ru-RU"/>
        </a:p>
      </dgm:t>
    </dgm:pt>
    <dgm:pt modelId="{46221078-C9F0-44E6-8C47-30F7AC5BE318}" type="sibTrans" cxnId="{B20B2D3E-F7A2-448D-BD73-C7B3F10000C4}">
      <dgm:prSet/>
      <dgm:spPr/>
      <dgm:t>
        <a:bodyPr/>
        <a:lstStyle/>
        <a:p>
          <a:endParaRPr lang="ru-RU"/>
        </a:p>
      </dgm:t>
    </dgm:pt>
    <dgm:pt modelId="{B028958D-9ABC-4810-8FD6-6C1429358AFB}">
      <dgm:prSet phldrT="[Текст]"/>
      <dgm:spPr/>
      <dgm:t>
        <a:bodyPr/>
        <a:lstStyle/>
        <a:p>
          <a:r>
            <a:rPr lang="ru-RU" b="0" i="1" u="sng" dirty="0" smtClean="0"/>
            <a:t>«Расскажи о профессиях», </a:t>
          </a:r>
          <a:endParaRPr lang="ru-RU" dirty="0"/>
        </a:p>
      </dgm:t>
    </dgm:pt>
    <dgm:pt modelId="{E5A4576A-FAEE-451D-9EDF-AABF45A69BB2}" type="parTrans" cxnId="{7CAB6F81-315B-4B5F-B515-C1AB24CEE049}">
      <dgm:prSet/>
      <dgm:spPr/>
      <dgm:t>
        <a:bodyPr/>
        <a:lstStyle/>
        <a:p>
          <a:endParaRPr lang="ru-RU"/>
        </a:p>
      </dgm:t>
    </dgm:pt>
    <dgm:pt modelId="{EC101CE2-D4B2-467F-9398-C24B6393A490}" type="sibTrans" cxnId="{7CAB6F81-315B-4B5F-B515-C1AB24CEE049}">
      <dgm:prSet/>
      <dgm:spPr/>
      <dgm:t>
        <a:bodyPr/>
        <a:lstStyle/>
        <a:p>
          <a:endParaRPr lang="ru-RU"/>
        </a:p>
      </dgm:t>
    </dgm:pt>
    <dgm:pt modelId="{492032C2-A4F4-4F68-9A4D-2B7A912CC540}">
      <dgm:prSet/>
      <dgm:spPr/>
      <dgm:t>
        <a:bodyPr/>
        <a:lstStyle/>
        <a:p>
          <a:endParaRPr lang="ru-RU" b="0" i="0"/>
        </a:p>
      </dgm:t>
    </dgm:pt>
    <dgm:pt modelId="{08AFCB9D-8619-492E-BCBF-AA05232A159A}" type="parTrans" cxnId="{84B01B3E-3BCE-41E3-BDE0-F3FA4C537FE5}">
      <dgm:prSet/>
      <dgm:spPr/>
      <dgm:t>
        <a:bodyPr/>
        <a:lstStyle/>
        <a:p>
          <a:endParaRPr lang="ru-RU"/>
        </a:p>
      </dgm:t>
    </dgm:pt>
    <dgm:pt modelId="{49AD2A8E-F70D-47D0-8307-97CD1C9AB683}" type="sibTrans" cxnId="{84B01B3E-3BCE-41E3-BDE0-F3FA4C537FE5}">
      <dgm:prSet/>
      <dgm:spPr/>
      <dgm:t>
        <a:bodyPr/>
        <a:lstStyle/>
        <a:p>
          <a:endParaRPr lang="ru-RU"/>
        </a:p>
      </dgm:t>
    </dgm:pt>
    <dgm:pt modelId="{E8F2C89F-767A-469F-8584-9ED45CBB9F26}">
      <dgm:prSet/>
      <dgm:spPr/>
      <dgm:t>
        <a:bodyPr/>
        <a:lstStyle/>
        <a:p>
          <a:r>
            <a:rPr lang="ru-RU" b="0" i="0" u="sng" smtClean="0"/>
            <a:t>Цель:</a:t>
          </a:r>
          <a:r>
            <a:rPr lang="ru-RU" b="0" i="0" smtClean="0"/>
            <a:t> Обучение связному последовательному рассказу с наглядной основой в виде графических схем, отражающих последовательность событий.</a:t>
          </a:r>
          <a:endParaRPr lang="ru-RU" b="0" i="0"/>
        </a:p>
      </dgm:t>
    </dgm:pt>
    <dgm:pt modelId="{9E85A118-DF26-4498-8250-C0B0849C15B5}" type="parTrans" cxnId="{F237D6F7-27CC-421B-BF1E-09B48909B8D4}">
      <dgm:prSet/>
      <dgm:spPr/>
      <dgm:t>
        <a:bodyPr/>
        <a:lstStyle/>
        <a:p>
          <a:endParaRPr lang="ru-RU"/>
        </a:p>
      </dgm:t>
    </dgm:pt>
    <dgm:pt modelId="{D4FADCE4-2038-4AC6-9588-8E9C94DD5D69}" type="sibTrans" cxnId="{F237D6F7-27CC-421B-BF1E-09B48909B8D4}">
      <dgm:prSet/>
      <dgm:spPr/>
      <dgm:t>
        <a:bodyPr/>
        <a:lstStyle/>
        <a:p>
          <a:endParaRPr lang="ru-RU"/>
        </a:p>
      </dgm:t>
    </dgm:pt>
    <dgm:pt modelId="{89044D22-6FE8-4294-B310-EB1A1989FD77}">
      <dgm:prSet/>
      <dgm:spPr/>
      <dgm:t>
        <a:bodyPr/>
        <a:lstStyle/>
        <a:p>
          <a:r>
            <a:rPr lang="ru-RU" b="0" i="0" u="sng" smtClean="0"/>
            <a:t>Материалы:</a:t>
          </a:r>
          <a:r>
            <a:rPr lang="ru-RU" b="0" i="0" smtClean="0"/>
            <a:t> Мнемотаблицы для составления рассказов, сказок, предложений</a:t>
          </a:r>
          <a:endParaRPr lang="ru-RU" b="0" i="0"/>
        </a:p>
      </dgm:t>
    </dgm:pt>
    <dgm:pt modelId="{9F2E3EC5-046E-4D0F-BF8B-05F495F678B2}" type="parTrans" cxnId="{8D166369-15B7-410E-AFE6-07443D62CEE3}">
      <dgm:prSet/>
      <dgm:spPr/>
      <dgm:t>
        <a:bodyPr/>
        <a:lstStyle/>
        <a:p>
          <a:endParaRPr lang="ru-RU"/>
        </a:p>
      </dgm:t>
    </dgm:pt>
    <dgm:pt modelId="{2ABC5D96-606B-4A98-AEF7-493E9C06041B}" type="sibTrans" cxnId="{8D166369-15B7-410E-AFE6-07443D62CEE3}">
      <dgm:prSet/>
      <dgm:spPr/>
      <dgm:t>
        <a:bodyPr/>
        <a:lstStyle/>
        <a:p>
          <a:endParaRPr lang="ru-RU"/>
        </a:p>
      </dgm:t>
    </dgm:pt>
    <dgm:pt modelId="{ECEF0446-8235-4975-A5D4-21E167959370}">
      <dgm:prSet/>
      <dgm:spPr/>
      <dgm:t>
        <a:bodyPr/>
        <a:lstStyle/>
        <a:p>
          <a:r>
            <a:rPr lang="ru-RU" b="0" i="0" u="sng" dirty="0" smtClean="0"/>
            <a:t>Ход:</a:t>
          </a:r>
          <a:r>
            <a:rPr lang="ru-RU" b="0" i="0" dirty="0" smtClean="0"/>
            <a:t> рассказ или сказку опираясь на карточку-схему.</a:t>
          </a:r>
          <a:endParaRPr lang="ru-RU" b="0" i="0" dirty="0"/>
        </a:p>
      </dgm:t>
    </dgm:pt>
    <dgm:pt modelId="{1250F30A-CF9E-4BC3-AA4E-1C3A4108D269}" type="parTrans" cxnId="{D8E73762-9EDB-4AFE-BB67-AA17954F7EA6}">
      <dgm:prSet/>
      <dgm:spPr/>
      <dgm:t>
        <a:bodyPr/>
        <a:lstStyle/>
        <a:p>
          <a:endParaRPr lang="ru-RU"/>
        </a:p>
      </dgm:t>
    </dgm:pt>
    <dgm:pt modelId="{6F40429E-9E48-4D9D-AE97-CFD3EC9E04DF}" type="sibTrans" cxnId="{D8E73762-9EDB-4AFE-BB67-AA17954F7EA6}">
      <dgm:prSet/>
      <dgm:spPr/>
      <dgm:t>
        <a:bodyPr/>
        <a:lstStyle/>
        <a:p>
          <a:endParaRPr lang="ru-RU"/>
        </a:p>
      </dgm:t>
    </dgm:pt>
    <dgm:pt modelId="{20B1EB01-3666-470E-98A6-BF0BFE50DC38}">
      <dgm:prSet/>
      <dgm:spPr/>
      <dgm:t>
        <a:bodyPr/>
        <a:lstStyle/>
        <a:p>
          <a:r>
            <a:rPr lang="ru-RU" b="0" i="0" u="sng" dirty="0" smtClean="0"/>
            <a:t>Цель:</a:t>
          </a:r>
          <a:r>
            <a:rPr lang="ru-RU" b="0" i="0" dirty="0" smtClean="0"/>
            <a:t> Уточнить и расширить знания детей профессиях </a:t>
          </a:r>
          <a:r>
            <a:rPr lang="ru-RU" b="0" i="0" u="sng" dirty="0" smtClean="0"/>
            <a:t>Материалы:</a:t>
          </a:r>
          <a:r>
            <a:rPr lang="ru-RU" b="0" i="0" dirty="0" smtClean="0"/>
            <a:t> Картинки с изображением людей разных профессии или изображением занятий детей в разное время года.</a:t>
          </a:r>
          <a:endParaRPr lang="ru-RU" b="0" i="0" dirty="0"/>
        </a:p>
      </dgm:t>
    </dgm:pt>
    <dgm:pt modelId="{0D5E39BC-F41C-4A55-8285-4F266F615F3F}" type="parTrans" cxnId="{90D7BD91-CB75-46A2-8938-9C6AD3533F60}">
      <dgm:prSet/>
      <dgm:spPr/>
      <dgm:t>
        <a:bodyPr/>
        <a:lstStyle/>
        <a:p>
          <a:endParaRPr lang="ru-RU"/>
        </a:p>
      </dgm:t>
    </dgm:pt>
    <dgm:pt modelId="{AC1E1FEA-A560-432B-9C88-4FB05D3742A6}" type="sibTrans" cxnId="{90D7BD91-CB75-46A2-8938-9C6AD3533F60}">
      <dgm:prSet/>
      <dgm:spPr/>
      <dgm:t>
        <a:bodyPr/>
        <a:lstStyle/>
        <a:p>
          <a:endParaRPr lang="ru-RU"/>
        </a:p>
      </dgm:t>
    </dgm:pt>
    <dgm:pt modelId="{2BEBDE0D-28FC-4419-B11F-74CF3947CD2F}">
      <dgm:prSet/>
      <dgm:spPr/>
      <dgm:t>
        <a:bodyPr/>
        <a:lstStyle/>
        <a:p>
          <a:r>
            <a:rPr lang="ru-RU" b="0" i="0" u="sng" dirty="0" smtClean="0"/>
            <a:t>Ход:</a:t>
          </a:r>
          <a:r>
            <a:rPr lang="ru-RU" b="0" i="0" dirty="0" smtClean="0"/>
            <a:t> дети с опорой на изображённый сюжет на картинках составляют описательный рассказ</a:t>
          </a:r>
          <a:endParaRPr lang="ru-RU" b="0" i="0" dirty="0"/>
        </a:p>
      </dgm:t>
    </dgm:pt>
    <dgm:pt modelId="{0087130A-3830-47AA-9963-9BCC84A8D82A}" type="parTrans" cxnId="{C7CCAE99-81DC-4AC2-A26A-B53153EBE4CD}">
      <dgm:prSet/>
      <dgm:spPr/>
      <dgm:t>
        <a:bodyPr/>
        <a:lstStyle/>
        <a:p>
          <a:endParaRPr lang="ru-RU"/>
        </a:p>
      </dgm:t>
    </dgm:pt>
    <dgm:pt modelId="{A37CE40C-BC5B-49D8-A5F5-B3FE22232736}" type="sibTrans" cxnId="{C7CCAE99-81DC-4AC2-A26A-B53153EBE4CD}">
      <dgm:prSet/>
      <dgm:spPr/>
      <dgm:t>
        <a:bodyPr/>
        <a:lstStyle/>
        <a:p>
          <a:endParaRPr lang="ru-RU"/>
        </a:p>
      </dgm:t>
    </dgm:pt>
    <dgm:pt modelId="{72C2E5B7-83BF-4B24-9FBA-9E4671DA82F9}" type="pres">
      <dgm:prSet presAssocID="{DDF2675B-AC04-4F62-AA78-C2E85A8983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5779B-E2A4-49C6-8879-FB24D00E90D5}" type="pres">
      <dgm:prSet presAssocID="{75BF08EB-E39D-4001-9B7B-42A04665C330}" presName="composite" presStyleCnt="0"/>
      <dgm:spPr/>
    </dgm:pt>
    <dgm:pt modelId="{7AB44272-0045-4962-8C11-A9F54C4C2600}" type="pres">
      <dgm:prSet presAssocID="{75BF08EB-E39D-4001-9B7B-42A04665C33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3DDF1-B081-4624-988C-428A7E6DAC91}" type="pres">
      <dgm:prSet presAssocID="{75BF08EB-E39D-4001-9B7B-42A04665C33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12DF3-3475-47D4-9490-CA53CDBD7EC8}" type="pres">
      <dgm:prSet presAssocID="{E2444032-0BAF-4AA5-98C5-F08BB2128650}" presName="sp" presStyleCnt="0"/>
      <dgm:spPr/>
    </dgm:pt>
    <dgm:pt modelId="{60392142-4B9F-49E8-B3AB-DF0CA01D75E0}" type="pres">
      <dgm:prSet presAssocID="{0B3C2917-3B35-4D9D-92D2-245AF12D1EA6}" presName="composite" presStyleCnt="0"/>
      <dgm:spPr/>
    </dgm:pt>
    <dgm:pt modelId="{B1D42AC2-B695-4A5C-8FE9-0C31CD2095BE}" type="pres">
      <dgm:prSet presAssocID="{0B3C2917-3B35-4D9D-92D2-245AF12D1EA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70E47-C6E6-4EA2-B053-EFE40644EDEE}" type="pres">
      <dgm:prSet presAssocID="{0B3C2917-3B35-4D9D-92D2-245AF12D1EA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01B3E-3BCE-41E3-BDE0-F3FA4C537FE5}" srcId="{75BF08EB-E39D-4001-9B7B-42A04665C330}" destId="{492032C2-A4F4-4F68-9A4D-2B7A912CC540}" srcOrd="1" destOrd="0" parTransId="{08AFCB9D-8619-492E-BCBF-AA05232A159A}" sibTransId="{49AD2A8E-F70D-47D0-8307-97CD1C9AB683}"/>
    <dgm:cxn modelId="{D8E73762-9EDB-4AFE-BB67-AA17954F7EA6}" srcId="{75BF08EB-E39D-4001-9B7B-42A04665C330}" destId="{ECEF0446-8235-4975-A5D4-21E167959370}" srcOrd="4" destOrd="0" parTransId="{1250F30A-CF9E-4BC3-AA4E-1C3A4108D269}" sibTransId="{6F40429E-9E48-4D9D-AE97-CFD3EC9E04DF}"/>
    <dgm:cxn modelId="{094CC7A8-ED61-4DF2-B14B-D8EF949DD2CF}" type="presOf" srcId="{B028958D-9ABC-4810-8FD6-6C1429358AFB}" destId="{BD770E47-C6E6-4EA2-B053-EFE40644EDEE}" srcOrd="0" destOrd="0" presId="urn:microsoft.com/office/officeart/2005/8/layout/chevron2"/>
    <dgm:cxn modelId="{14B07C32-62FD-47FE-8C10-ED19880A8231}" srcId="{DDF2675B-AC04-4F62-AA78-C2E85A898343}" destId="{75BF08EB-E39D-4001-9B7B-42A04665C330}" srcOrd="0" destOrd="0" parTransId="{2C70B9D4-34AF-4D8F-A594-2E265BEF9E39}" sibTransId="{E2444032-0BAF-4AA5-98C5-F08BB2128650}"/>
    <dgm:cxn modelId="{A0855C78-87BB-48CB-9796-C6A58F05B0E4}" type="presOf" srcId="{75BF08EB-E39D-4001-9B7B-42A04665C330}" destId="{7AB44272-0045-4962-8C11-A9F54C4C2600}" srcOrd="0" destOrd="0" presId="urn:microsoft.com/office/officeart/2005/8/layout/chevron2"/>
    <dgm:cxn modelId="{73919EC0-E801-4EA3-BB78-E582B3B4F4B3}" type="presOf" srcId="{89044D22-6FE8-4294-B310-EB1A1989FD77}" destId="{AF43DDF1-B081-4624-988C-428A7E6DAC91}" srcOrd="0" destOrd="3" presId="urn:microsoft.com/office/officeart/2005/8/layout/chevron2"/>
    <dgm:cxn modelId="{B20B2D3E-F7A2-448D-BD73-C7B3F10000C4}" srcId="{DDF2675B-AC04-4F62-AA78-C2E85A898343}" destId="{0B3C2917-3B35-4D9D-92D2-245AF12D1EA6}" srcOrd="1" destOrd="0" parTransId="{1CF187B6-07C4-4A12-8E1E-AC68EFEF861B}" sibTransId="{46221078-C9F0-44E6-8C47-30F7AC5BE318}"/>
    <dgm:cxn modelId="{899BE0D3-6556-489F-982F-93180C24D559}" type="presOf" srcId="{2BEBDE0D-28FC-4419-B11F-74CF3947CD2F}" destId="{BD770E47-C6E6-4EA2-B053-EFE40644EDEE}" srcOrd="0" destOrd="2" presId="urn:microsoft.com/office/officeart/2005/8/layout/chevron2"/>
    <dgm:cxn modelId="{C7CCAE99-81DC-4AC2-A26A-B53153EBE4CD}" srcId="{0B3C2917-3B35-4D9D-92D2-245AF12D1EA6}" destId="{2BEBDE0D-28FC-4419-B11F-74CF3947CD2F}" srcOrd="2" destOrd="0" parTransId="{0087130A-3830-47AA-9963-9BCC84A8D82A}" sibTransId="{A37CE40C-BC5B-49D8-A5F5-B3FE22232736}"/>
    <dgm:cxn modelId="{E1EF22CD-6DFC-4D3C-B3EF-C254BD77609E}" srcId="{75BF08EB-E39D-4001-9B7B-42A04665C330}" destId="{5A1CEB03-7A96-49A6-93F1-7FDD2B6C5DF3}" srcOrd="0" destOrd="0" parTransId="{49E907AC-4E9C-4B73-B2EE-1CE26D7E4D8F}" sibTransId="{6EC0D8C2-19BF-4A57-9775-095B675C3DB1}"/>
    <dgm:cxn modelId="{8D166369-15B7-410E-AFE6-07443D62CEE3}" srcId="{75BF08EB-E39D-4001-9B7B-42A04665C330}" destId="{89044D22-6FE8-4294-B310-EB1A1989FD77}" srcOrd="3" destOrd="0" parTransId="{9F2E3EC5-046E-4D0F-BF8B-05F495F678B2}" sibTransId="{2ABC5D96-606B-4A98-AEF7-493E9C06041B}"/>
    <dgm:cxn modelId="{7CAB6F81-315B-4B5F-B515-C1AB24CEE049}" srcId="{0B3C2917-3B35-4D9D-92D2-245AF12D1EA6}" destId="{B028958D-9ABC-4810-8FD6-6C1429358AFB}" srcOrd="0" destOrd="0" parTransId="{E5A4576A-FAEE-451D-9EDF-AABF45A69BB2}" sibTransId="{EC101CE2-D4B2-467F-9398-C24B6393A490}"/>
    <dgm:cxn modelId="{DF1C0EE1-098A-472E-85AE-98E4E17BFE3E}" type="presOf" srcId="{DDF2675B-AC04-4F62-AA78-C2E85A898343}" destId="{72C2E5B7-83BF-4B24-9FBA-9E4671DA82F9}" srcOrd="0" destOrd="0" presId="urn:microsoft.com/office/officeart/2005/8/layout/chevron2"/>
    <dgm:cxn modelId="{26EF1210-3BAF-4110-9546-97B3A824E870}" type="presOf" srcId="{0B3C2917-3B35-4D9D-92D2-245AF12D1EA6}" destId="{B1D42AC2-B695-4A5C-8FE9-0C31CD2095BE}" srcOrd="0" destOrd="0" presId="urn:microsoft.com/office/officeart/2005/8/layout/chevron2"/>
    <dgm:cxn modelId="{EC13D953-646B-4C95-8B84-F10545DD55C3}" type="presOf" srcId="{20B1EB01-3666-470E-98A6-BF0BFE50DC38}" destId="{BD770E47-C6E6-4EA2-B053-EFE40644EDEE}" srcOrd="0" destOrd="1" presId="urn:microsoft.com/office/officeart/2005/8/layout/chevron2"/>
    <dgm:cxn modelId="{3F7C3338-BA83-4D2F-883C-A820CB06B6C6}" type="presOf" srcId="{492032C2-A4F4-4F68-9A4D-2B7A912CC540}" destId="{AF43DDF1-B081-4624-988C-428A7E6DAC91}" srcOrd="0" destOrd="1" presId="urn:microsoft.com/office/officeart/2005/8/layout/chevron2"/>
    <dgm:cxn modelId="{3240E098-DCEC-4F20-96F1-D263D0864A85}" type="presOf" srcId="{ECEF0446-8235-4975-A5D4-21E167959370}" destId="{AF43DDF1-B081-4624-988C-428A7E6DAC91}" srcOrd="0" destOrd="4" presId="urn:microsoft.com/office/officeart/2005/8/layout/chevron2"/>
    <dgm:cxn modelId="{90D7BD91-CB75-46A2-8938-9C6AD3533F60}" srcId="{0B3C2917-3B35-4D9D-92D2-245AF12D1EA6}" destId="{20B1EB01-3666-470E-98A6-BF0BFE50DC38}" srcOrd="1" destOrd="0" parTransId="{0D5E39BC-F41C-4A55-8285-4F266F615F3F}" sibTransId="{AC1E1FEA-A560-432B-9C88-4FB05D3742A6}"/>
    <dgm:cxn modelId="{84AA6C99-A1ED-44CA-8319-58EB86B95E1F}" type="presOf" srcId="{5A1CEB03-7A96-49A6-93F1-7FDD2B6C5DF3}" destId="{AF43DDF1-B081-4624-988C-428A7E6DAC91}" srcOrd="0" destOrd="0" presId="urn:microsoft.com/office/officeart/2005/8/layout/chevron2"/>
    <dgm:cxn modelId="{D5FABB7C-60E7-4384-8C31-280CDE8D6BFC}" type="presOf" srcId="{E8F2C89F-767A-469F-8584-9ED45CBB9F26}" destId="{AF43DDF1-B081-4624-988C-428A7E6DAC91}" srcOrd="0" destOrd="2" presId="urn:microsoft.com/office/officeart/2005/8/layout/chevron2"/>
    <dgm:cxn modelId="{F237D6F7-27CC-421B-BF1E-09B48909B8D4}" srcId="{75BF08EB-E39D-4001-9B7B-42A04665C330}" destId="{E8F2C89F-767A-469F-8584-9ED45CBB9F26}" srcOrd="2" destOrd="0" parTransId="{9E85A118-DF26-4498-8250-C0B0849C15B5}" sibTransId="{D4FADCE4-2038-4AC6-9588-8E9C94DD5D69}"/>
    <dgm:cxn modelId="{6CFB7A75-7FA3-4B7C-A408-C4E0B301A2C8}" type="presParOf" srcId="{72C2E5B7-83BF-4B24-9FBA-9E4671DA82F9}" destId="{9075779B-E2A4-49C6-8879-FB24D00E90D5}" srcOrd="0" destOrd="0" presId="urn:microsoft.com/office/officeart/2005/8/layout/chevron2"/>
    <dgm:cxn modelId="{7FBD761A-D043-4013-AAA7-D9003B10E392}" type="presParOf" srcId="{9075779B-E2A4-49C6-8879-FB24D00E90D5}" destId="{7AB44272-0045-4962-8C11-A9F54C4C2600}" srcOrd="0" destOrd="0" presId="urn:microsoft.com/office/officeart/2005/8/layout/chevron2"/>
    <dgm:cxn modelId="{71F1F068-D2A2-4919-B060-2EA6F18BE19F}" type="presParOf" srcId="{9075779B-E2A4-49C6-8879-FB24D00E90D5}" destId="{AF43DDF1-B081-4624-988C-428A7E6DAC91}" srcOrd="1" destOrd="0" presId="urn:microsoft.com/office/officeart/2005/8/layout/chevron2"/>
    <dgm:cxn modelId="{753EC349-0561-42B6-AED0-2C87D76BA89E}" type="presParOf" srcId="{72C2E5B7-83BF-4B24-9FBA-9E4671DA82F9}" destId="{32912DF3-3475-47D4-9490-CA53CDBD7EC8}" srcOrd="1" destOrd="0" presId="urn:microsoft.com/office/officeart/2005/8/layout/chevron2"/>
    <dgm:cxn modelId="{3C848CFB-1A8B-4473-982A-668F67F63696}" type="presParOf" srcId="{72C2E5B7-83BF-4B24-9FBA-9E4671DA82F9}" destId="{60392142-4B9F-49E8-B3AB-DF0CA01D75E0}" srcOrd="2" destOrd="0" presId="urn:microsoft.com/office/officeart/2005/8/layout/chevron2"/>
    <dgm:cxn modelId="{90555DB1-DA60-4EBF-9986-DE7F07E49A7C}" type="presParOf" srcId="{60392142-4B9F-49E8-B3AB-DF0CA01D75E0}" destId="{B1D42AC2-B695-4A5C-8FE9-0C31CD2095BE}" srcOrd="0" destOrd="0" presId="urn:microsoft.com/office/officeart/2005/8/layout/chevron2"/>
    <dgm:cxn modelId="{DC78F34C-56C3-41ED-A5B4-EF813E5C11E4}" type="presParOf" srcId="{60392142-4B9F-49E8-B3AB-DF0CA01D75E0}" destId="{BD770E47-C6E6-4EA2-B053-EFE40644ED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158EF-858C-4851-929E-5AB6B0E9383E}">
      <dsp:nvSpPr>
        <dsp:cNvPr id="0" name=""/>
        <dsp:cNvSpPr/>
      </dsp:nvSpPr>
      <dsp:spPr>
        <a:xfrm>
          <a:off x="-2196051" y="-339805"/>
          <a:ext cx="2623827" cy="2623827"/>
        </a:xfrm>
        <a:prstGeom prst="blockArc">
          <a:avLst>
            <a:gd name="adj1" fmla="val 18900000"/>
            <a:gd name="adj2" fmla="val 2700000"/>
            <a:gd name="adj3" fmla="val 823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CA85A-6626-4FFB-8E09-B18E3697D1F2}">
      <dsp:nvSpPr>
        <dsp:cNvPr id="0" name=""/>
        <dsp:cNvSpPr/>
      </dsp:nvSpPr>
      <dsp:spPr>
        <a:xfrm>
          <a:off x="274980" y="194421"/>
          <a:ext cx="6256040" cy="3888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6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«Дыхательная гимнастика»(элементы)</a:t>
          </a:r>
          <a:endParaRPr lang="ru-RU" sz="1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980" y="194421"/>
        <a:ext cx="6256040" cy="388843"/>
      </dsp:txXfrm>
    </dsp:sp>
    <dsp:sp modelId="{4C982A45-B8D7-46A3-9C97-CD09B19F70A7}">
      <dsp:nvSpPr>
        <dsp:cNvPr id="0" name=""/>
        <dsp:cNvSpPr/>
      </dsp:nvSpPr>
      <dsp:spPr>
        <a:xfrm>
          <a:off x="31953" y="145816"/>
          <a:ext cx="486054" cy="4860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10C422-7784-48F9-9904-84CE5013BCCB}">
      <dsp:nvSpPr>
        <dsp:cNvPr id="0" name=""/>
        <dsp:cNvSpPr/>
      </dsp:nvSpPr>
      <dsp:spPr>
        <a:xfrm>
          <a:off x="416325" y="777686"/>
          <a:ext cx="6114695" cy="388843"/>
        </a:xfrm>
        <a:prstGeom prst="rect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tint val="70000"/>
                <a:lumMod val="11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6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14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укрепление дыхательной системы детей, тренировать силу, ритм вдох-выдоха.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325" y="777686"/>
        <a:ext cx="6114695" cy="388843"/>
      </dsp:txXfrm>
    </dsp:sp>
    <dsp:sp modelId="{EEC778FB-29D6-4D3A-BEFB-2BCBD4CA8120}">
      <dsp:nvSpPr>
        <dsp:cNvPr id="0" name=""/>
        <dsp:cNvSpPr/>
      </dsp:nvSpPr>
      <dsp:spPr>
        <a:xfrm>
          <a:off x="173298" y="729081"/>
          <a:ext cx="486054" cy="4860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0207F6-5C13-47A1-9D5A-07FA53902407}">
      <dsp:nvSpPr>
        <dsp:cNvPr id="0" name=""/>
        <dsp:cNvSpPr/>
      </dsp:nvSpPr>
      <dsp:spPr>
        <a:xfrm>
          <a:off x="274980" y="1360951"/>
          <a:ext cx="6256040" cy="388843"/>
        </a:xfrm>
        <a:prstGeom prst="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0000"/>
                <a:lumMod val="11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6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</a:t>
          </a:r>
          <a:r>
            <a:rPr lang="ru-RU" sz="14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карточки с описанием выполнения упражнений.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980" y="1360951"/>
        <a:ext cx="6256040" cy="388843"/>
      </dsp:txXfrm>
    </dsp:sp>
    <dsp:sp modelId="{610FA5FD-EC4C-4752-847C-76253488B9A1}">
      <dsp:nvSpPr>
        <dsp:cNvPr id="0" name=""/>
        <dsp:cNvSpPr/>
      </dsp:nvSpPr>
      <dsp:spPr>
        <a:xfrm>
          <a:off x="31953" y="1312346"/>
          <a:ext cx="486054" cy="4860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158EF-858C-4851-929E-5AB6B0E9383E}">
      <dsp:nvSpPr>
        <dsp:cNvPr id="0" name=""/>
        <dsp:cNvSpPr/>
      </dsp:nvSpPr>
      <dsp:spPr>
        <a:xfrm>
          <a:off x="-2990587" y="-460595"/>
          <a:ext cx="3567678" cy="3567678"/>
        </a:xfrm>
        <a:prstGeom prst="blockArc">
          <a:avLst>
            <a:gd name="adj1" fmla="val 18900000"/>
            <a:gd name="adj2" fmla="val 2700000"/>
            <a:gd name="adj3" fmla="val 605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07E7-76A8-4F9A-93A4-1AD0CA8A4ABA}">
      <dsp:nvSpPr>
        <dsp:cNvPr id="0" name=""/>
        <dsp:cNvSpPr/>
      </dsp:nvSpPr>
      <dsp:spPr>
        <a:xfrm>
          <a:off x="371055" y="264648"/>
          <a:ext cx="6436906" cy="5292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013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«Артикуляционная гимнастика»</a:t>
          </a:r>
          <a:endParaRPr lang="ru-RU" sz="1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55" y="264648"/>
        <a:ext cx="6436906" cy="529297"/>
      </dsp:txXfrm>
    </dsp:sp>
    <dsp:sp modelId="{5A4CF150-F227-4A51-9C3C-7FC8678B4158}">
      <dsp:nvSpPr>
        <dsp:cNvPr id="0" name=""/>
        <dsp:cNvSpPr/>
      </dsp:nvSpPr>
      <dsp:spPr>
        <a:xfrm>
          <a:off x="40244" y="198486"/>
          <a:ext cx="661621" cy="6616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0B4964-C6F5-412A-B682-FE255E8EBA96}">
      <dsp:nvSpPr>
        <dsp:cNvPr id="0" name=""/>
        <dsp:cNvSpPr/>
      </dsp:nvSpPr>
      <dsp:spPr>
        <a:xfrm>
          <a:off x="563455" y="1058594"/>
          <a:ext cx="6244506" cy="529297"/>
        </a:xfrm>
        <a:prstGeom prst="rect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tint val="70000"/>
                <a:lumMod val="11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013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r>
            <a:rPr lang="ru-RU" sz="14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выработка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звуков.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55" y="1058594"/>
        <a:ext cx="6244506" cy="529297"/>
      </dsp:txXfrm>
    </dsp:sp>
    <dsp:sp modelId="{758E9687-565E-44FF-9683-46F8A601E988}">
      <dsp:nvSpPr>
        <dsp:cNvPr id="0" name=""/>
        <dsp:cNvSpPr/>
      </dsp:nvSpPr>
      <dsp:spPr>
        <a:xfrm>
          <a:off x="232644" y="992432"/>
          <a:ext cx="661621" cy="6616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09ABAB-56F6-4251-AC1C-F23F5A3B3965}">
      <dsp:nvSpPr>
        <dsp:cNvPr id="0" name=""/>
        <dsp:cNvSpPr/>
      </dsp:nvSpPr>
      <dsp:spPr>
        <a:xfrm>
          <a:off x="371055" y="1852540"/>
          <a:ext cx="6436906" cy="529297"/>
        </a:xfrm>
        <a:prstGeom prst="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0000"/>
                <a:lumMod val="11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013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Материалы:</a:t>
          </a:r>
          <a:r>
            <a:rPr lang="ru-RU" sz="14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карточки с описанием выполнения упражнений для педагога и картинками для детей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55" y="1852540"/>
        <a:ext cx="6436906" cy="529297"/>
      </dsp:txXfrm>
    </dsp:sp>
    <dsp:sp modelId="{C3D5FB31-8AB3-44B9-A26A-1A3F811C193F}">
      <dsp:nvSpPr>
        <dsp:cNvPr id="0" name=""/>
        <dsp:cNvSpPr/>
      </dsp:nvSpPr>
      <dsp:spPr>
        <a:xfrm>
          <a:off x="40244" y="1786378"/>
          <a:ext cx="661621" cy="6616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158EF-858C-4851-929E-5AB6B0E9383E}">
      <dsp:nvSpPr>
        <dsp:cNvPr id="0" name=""/>
        <dsp:cNvSpPr/>
      </dsp:nvSpPr>
      <dsp:spPr>
        <a:xfrm>
          <a:off x="-2358987" y="-364575"/>
          <a:ext cx="2817383" cy="2817383"/>
        </a:xfrm>
        <a:prstGeom prst="blockArc">
          <a:avLst>
            <a:gd name="adj1" fmla="val 18900000"/>
            <a:gd name="adj2" fmla="val 2700000"/>
            <a:gd name="adj3" fmla="val 767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E709D-17F6-4710-9FAF-276EB5A7BD46}">
      <dsp:nvSpPr>
        <dsp:cNvPr id="0" name=""/>
        <dsp:cNvSpPr/>
      </dsp:nvSpPr>
      <dsp:spPr>
        <a:xfrm>
          <a:off x="240806" y="160543"/>
          <a:ext cx="6936012" cy="3212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9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«Словесные игры»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806" y="160543"/>
        <a:ext cx="6936012" cy="321253"/>
      </dsp:txXfrm>
    </dsp:sp>
    <dsp:sp modelId="{D5F4E118-4855-4CDC-9BC7-AB9D5526C25A}">
      <dsp:nvSpPr>
        <dsp:cNvPr id="0" name=""/>
        <dsp:cNvSpPr/>
      </dsp:nvSpPr>
      <dsp:spPr>
        <a:xfrm>
          <a:off x="40022" y="120386"/>
          <a:ext cx="401567" cy="401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9ED279-711C-4789-A84E-4ADBB4D9FF7C}">
      <dsp:nvSpPr>
        <dsp:cNvPr id="0" name=""/>
        <dsp:cNvSpPr/>
      </dsp:nvSpPr>
      <dsp:spPr>
        <a:xfrm>
          <a:off x="424988" y="642507"/>
          <a:ext cx="6751830" cy="321253"/>
        </a:xfrm>
        <a:prstGeom prst="rect">
          <a:avLst/>
        </a:prstGeom>
        <a:gradFill rotWithShape="0">
          <a:gsLst>
            <a:gs pos="0">
              <a:schemeClr val="accent2">
                <a:hueOff val="-5402520"/>
                <a:satOff val="11111"/>
                <a:lumOff val="-850"/>
                <a:alphaOff val="0"/>
                <a:tint val="70000"/>
                <a:lumMod val="110000"/>
              </a:schemeClr>
            </a:gs>
            <a:gs pos="100000">
              <a:schemeClr val="accent2">
                <a:hueOff val="-5402520"/>
                <a:satOff val="11111"/>
                <a:lumOff val="-85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9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r>
            <a:rPr lang="ru-RU" sz="14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развитие самостоятельности мышления, формирование мыслительной деятельности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88" y="642507"/>
        <a:ext cx="6751830" cy="321253"/>
      </dsp:txXfrm>
    </dsp:sp>
    <dsp:sp modelId="{2B4999C6-E30D-4697-AF0B-445A61866B9F}">
      <dsp:nvSpPr>
        <dsp:cNvPr id="0" name=""/>
        <dsp:cNvSpPr/>
      </dsp:nvSpPr>
      <dsp:spPr>
        <a:xfrm>
          <a:off x="224204" y="602350"/>
          <a:ext cx="401567" cy="401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-5402520"/>
              <a:satOff val="11111"/>
              <a:lumOff val="-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356344-80B8-4BDC-8D30-CBDC8A78FB4F}">
      <dsp:nvSpPr>
        <dsp:cNvPr id="0" name=""/>
        <dsp:cNvSpPr/>
      </dsp:nvSpPr>
      <dsp:spPr>
        <a:xfrm>
          <a:off x="424988" y="1124471"/>
          <a:ext cx="6751830" cy="321253"/>
        </a:xfrm>
        <a:prstGeom prst="rect">
          <a:avLst/>
        </a:prstGeom>
        <a:gradFill rotWithShape="0">
          <a:gsLst>
            <a:gs pos="0">
              <a:schemeClr val="accent2">
                <a:hueOff val="-10805041"/>
                <a:satOff val="22223"/>
                <a:lumOff val="-1699"/>
                <a:alphaOff val="0"/>
                <a:tint val="70000"/>
                <a:lumMod val="110000"/>
              </a:schemeClr>
            </a:gs>
            <a:gs pos="100000">
              <a:schemeClr val="accent2">
                <a:hueOff val="-10805041"/>
                <a:satOff val="22223"/>
                <a:lumOff val="-1699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9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Материалы:</a:t>
          </a:r>
          <a:r>
            <a:rPr lang="ru-RU" sz="14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карточки с описание названия игр, целями методикой проведения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88" y="1124471"/>
        <a:ext cx="6751830" cy="321253"/>
      </dsp:txXfrm>
    </dsp:sp>
    <dsp:sp modelId="{51CDC3D1-4BE9-4090-9696-1C1627454020}">
      <dsp:nvSpPr>
        <dsp:cNvPr id="0" name=""/>
        <dsp:cNvSpPr/>
      </dsp:nvSpPr>
      <dsp:spPr>
        <a:xfrm>
          <a:off x="224204" y="1084314"/>
          <a:ext cx="401567" cy="401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-10805041"/>
              <a:satOff val="22223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E2E914-B0E9-4301-B98C-5CE658C17745}">
      <dsp:nvSpPr>
        <dsp:cNvPr id="0" name=""/>
        <dsp:cNvSpPr/>
      </dsp:nvSpPr>
      <dsp:spPr>
        <a:xfrm>
          <a:off x="240806" y="1606435"/>
          <a:ext cx="6936012" cy="321253"/>
        </a:xfrm>
        <a:prstGeom prst="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0000"/>
                <a:lumMod val="11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9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Материалы:</a:t>
          </a:r>
          <a:r>
            <a:rPr lang="ru-RU" sz="14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карточки с описанием выполнения упражнений для педагога и картинками для детей</a:t>
          </a:r>
          <a:endParaRPr lang="ru-RU" sz="14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806" y="1606435"/>
        <a:ext cx="6936012" cy="321253"/>
      </dsp:txXfrm>
    </dsp:sp>
    <dsp:sp modelId="{C3D5FB31-8AB3-44B9-A26A-1A3F811C193F}">
      <dsp:nvSpPr>
        <dsp:cNvPr id="0" name=""/>
        <dsp:cNvSpPr/>
      </dsp:nvSpPr>
      <dsp:spPr>
        <a:xfrm>
          <a:off x="40022" y="1566278"/>
          <a:ext cx="401567" cy="401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AED0-7F91-40D9-AF2A-E30C5DE312AF}">
      <dsp:nvSpPr>
        <dsp:cNvPr id="0" name=""/>
        <dsp:cNvSpPr/>
      </dsp:nvSpPr>
      <dsp:spPr>
        <a:xfrm rot="5400000">
          <a:off x="-393748" y="394542"/>
          <a:ext cx="2624986" cy="1837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u="sng" kern="1200" dirty="0" smtClean="0"/>
            <a:t>«Составь звуковые схемы для слов»</a:t>
          </a:r>
          <a:endParaRPr lang="ru-RU" sz="1600" kern="1200" dirty="0"/>
        </a:p>
      </dsp:txBody>
      <dsp:txXfrm rot="-5400000">
        <a:off x="0" y="919539"/>
        <a:ext cx="1837490" cy="787496"/>
      </dsp:txXfrm>
    </dsp:sp>
    <dsp:sp modelId="{2112A7C9-1461-4FF4-8C89-5780AC07D458}">
      <dsp:nvSpPr>
        <dsp:cNvPr id="0" name=""/>
        <dsp:cNvSpPr/>
      </dsp:nvSpPr>
      <dsp:spPr>
        <a:xfrm rot="5400000">
          <a:off x="4134076" y="-2295791"/>
          <a:ext cx="1706241" cy="6299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sng" kern="1200" smtClean="0"/>
            <a:t>Цель:</a:t>
          </a:r>
          <a:r>
            <a:rPr lang="ru-RU" sz="1400" b="0" i="0" kern="1200" smtClean="0"/>
            <a:t> совершенствование навыка звукового анализа слов</a:t>
          </a:r>
          <a:endParaRPr lang="ru-RU" sz="1400" b="0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sng" kern="1200" smtClean="0"/>
            <a:t>Материалы:</a:t>
          </a:r>
          <a:r>
            <a:rPr lang="ru-RU" sz="1400" b="0" i="0" kern="1200" smtClean="0"/>
            <a:t> карточки с изображением предметов и схемой под изображением (количество звуков равно количеству окошек), фишки синие, зелёные и красные.</a:t>
          </a:r>
          <a:endParaRPr lang="ru-RU" sz="1400" b="0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sng" kern="1200" dirty="0" smtClean="0"/>
            <a:t>Ход:</a:t>
          </a:r>
          <a:r>
            <a:rPr lang="ru-RU" sz="1400" b="0" i="0" kern="1200" dirty="0" smtClean="0"/>
            <a:t> дети произносят слово обозначенное картинкой и производят его звуковой анализ «вставляя в окошки фишку соответствующего цвета.</a:t>
          </a:r>
          <a:endParaRPr lang="ru-RU" sz="1400" b="0" i="0" kern="1200" dirty="0"/>
        </a:p>
      </dsp:txBody>
      <dsp:txXfrm rot="-5400000">
        <a:off x="1837490" y="84087"/>
        <a:ext cx="6216121" cy="1539657"/>
      </dsp:txXfrm>
    </dsp:sp>
    <dsp:sp modelId="{4ACA60F4-9CB8-41F0-A362-A83435977A49}">
      <dsp:nvSpPr>
        <dsp:cNvPr id="0" name=""/>
        <dsp:cNvSpPr/>
      </dsp:nvSpPr>
      <dsp:spPr>
        <a:xfrm rot="5400000">
          <a:off x="-393748" y="2736518"/>
          <a:ext cx="2624986" cy="1837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u="sng" kern="1200" dirty="0" smtClean="0"/>
            <a:t>«Назови слова по первым звукам»</a:t>
          </a:r>
          <a:endParaRPr lang="ru-RU" sz="1600" kern="1200" dirty="0"/>
        </a:p>
      </dsp:txBody>
      <dsp:txXfrm rot="-5400000">
        <a:off x="0" y="3261515"/>
        <a:ext cx="1837490" cy="787496"/>
      </dsp:txXfrm>
    </dsp:sp>
    <dsp:sp modelId="{42C0C43D-D50C-4A25-AA64-6379146A0550}">
      <dsp:nvSpPr>
        <dsp:cNvPr id="0" name=""/>
        <dsp:cNvSpPr/>
      </dsp:nvSpPr>
      <dsp:spPr>
        <a:xfrm rot="5400000">
          <a:off x="4134076" y="46184"/>
          <a:ext cx="1706241" cy="6299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sng" kern="1200" smtClean="0"/>
            <a:t>Цель:</a:t>
          </a:r>
          <a:r>
            <a:rPr lang="ru-RU" sz="1400" b="0" i="0" kern="1200" smtClean="0"/>
            <a:t> совершенствовать умение анализа и синтеза слов</a:t>
          </a:r>
          <a:endParaRPr lang="ru-RU" sz="1400" b="0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sng" kern="1200" smtClean="0"/>
            <a:t>Материалы:</a:t>
          </a:r>
          <a:r>
            <a:rPr lang="ru-RU" sz="1400" b="0" i="0" kern="1200" smtClean="0"/>
            <a:t> карточки и изображением группы предметов (по 4 группы на каждой карточке)</a:t>
          </a:r>
          <a:endParaRPr lang="ru-RU" sz="1400" b="0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sng" kern="1200" dirty="0" err="1" smtClean="0"/>
            <a:t>Ход:</a:t>
          </a:r>
          <a:r>
            <a:rPr lang="ru-RU" sz="1400" b="0" i="0" kern="1200" dirty="0" err="1" smtClean="0"/>
            <a:t>ребёнок</a:t>
          </a:r>
          <a:r>
            <a:rPr lang="ru-RU" sz="1400" b="0" i="0" kern="1200" dirty="0" smtClean="0"/>
            <a:t> берёт карточку и называет первые звуки слов, обозначающих предметы на предложенных картинках, из которых составляет «новое» слово</a:t>
          </a:r>
          <a:endParaRPr lang="ru-RU" sz="1400" b="0" i="0" kern="1200" dirty="0"/>
        </a:p>
      </dsp:txBody>
      <dsp:txXfrm rot="-5400000">
        <a:off x="1837490" y="2426062"/>
        <a:ext cx="6216121" cy="1539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4272-0045-4962-8C11-A9F54C4C2600}">
      <dsp:nvSpPr>
        <dsp:cNvPr id="0" name=""/>
        <dsp:cNvSpPr/>
      </dsp:nvSpPr>
      <dsp:spPr>
        <a:xfrm rot="5400000">
          <a:off x="-370876" y="371748"/>
          <a:ext cx="2472511" cy="17307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 rot="-5400000">
        <a:off x="1" y="866250"/>
        <a:ext cx="1730758" cy="741753"/>
      </dsp:txXfrm>
    </dsp:sp>
    <dsp:sp modelId="{AF43DDF1-B081-4624-988C-428A7E6DAC91}">
      <dsp:nvSpPr>
        <dsp:cNvPr id="0" name=""/>
        <dsp:cNvSpPr/>
      </dsp:nvSpPr>
      <dsp:spPr>
        <a:xfrm rot="5400000">
          <a:off x="3624162" y="-1892532"/>
          <a:ext cx="1607132" cy="5393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u="sng" kern="1200" dirty="0" smtClean="0"/>
            <a:t>«Придумай сказку», «</a:t>
          </a:r>
          <a:r>
            <a:rPr lang="ru-RU" sz="1100" b="0" i="1" u="sng" kern="1200" dirty="0" err="1" smtClean="0"/>
            <a:t>Мнемотаблицы</a:t>
          </a:r>
          <a:r>
            <a:rPr lang="ru-RU" sz="1100" b="0" i="1" u="sng" kern="1200" dirty="0" smtClean="0"/>
            <a:t>»,»,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i="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sng" kern="1200" smtClean="0"/>
            <a:t>Цель:</a:t>
          </a:r>
          <a:r>
            <a:rPr lang="ru-RU" sz="1100" b="0" i="0" kern="1200" smtClean="0"/>
            <a:t> Обучение связному последовательному рассказу с наглядной основой в виде графических схем, отражающих последовательность событий.</a:t>
          </a:r>
          <a:endParaRPr lang="ru-RU" sz="1100" b="0" i="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sng" kern="1200" smtClean="0"/>
            <a:t>Материалы:</a:t>
          </a:r>
          <a:r>
            <a:rPr lang="ru-RU" sz="1100" b="0" i="0" kern="1200" smtClean="0"/>
            <a:t> Мнемотаблицы для составления рассказов, сказок, предложений</a:t>
          </a:r>
          <a:endParaRPr lang="ru-RU" sz="1100" b="0" i="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sng" kern="1200" dirty="0" smtClean="0"/>
            <a:t>Ход:</a:t>
          </a:r>
          <a:r>
            <a:rPr lang="ru-RU" sz="1100" b="0" i="0" kern="1200" dirty="0" smtClean="0"/>
            <a:t> рассказ или сказку опираясь на карточку-схему.</a:t>
          </a:r>
          <a:endParaRPr lang="ru-RU" sz="1100" b="0" i="0" kern="1200" dirty="0"/>
        </a:p>
      </dsp:txBody>
      <dsp:txXfrm rot="-5400000">
        <a:off x="1730758" y="79326"/>
        <a:ext cx="5315487" cy="1450224"/>
      </dsp:txXfrm>
    </dsp:sp>
    <dsp:sp modelId="{B1D42AC2-B695-4A5C-8FE9-0C31CD2095BE}">
      <dsp:nvSpPr>
        <dsp:cNvPr id="0" name=""/>
        <dsp:cNvSpPr/>
      </dsp:nvSpPr>
      <dsp:spPr>
        <a:xfrm rot="5400000">
          <a:off x="-370876" y="2560203"/>
          <a:ext cx="2472511" cy="17307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3054705"/>
        <a:ext cx="1730758" cy="741753"/>
      </dsp:txXfrm>
    </dsp:sp>
    <dsp:sp modelId="{BD770E47-C6E6-4EA2-B053-EFE40644EDEE}">
      <dsp:nvSpPr>
        <dsp:cNvPr id="0" name=""/>
        <dsp:cNvSpPr/>
      </dsp:nvSpPr>
      <dsp:spPr>
        <a:xfrm rot="5400000">
          <a:off x="3624162" y="295922"/>
          <a:ext cx="1607132" cy="5393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u="sng" kern="1200" dirty="0" smtClean="0"/>
            <a:t>«Расскажи о профессиях»,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sng" kern="1200" dirty="0" smtClean="0"/>
            <a:t>Цель:</a:t>
          </a:r>
          <a:r>
            <a:rPr lang="ru-RU" sz="1100" b="0" i="0" kern="1200" dirty="0" smtClean="0"/>
            <a:t> Уточнить и расширить знания детей профессиях </a:t>
          </a:r>
          <a:r>
            <a:rPr lang="ru-RU" sz="1100" b="0" i="0" u="sng" kern="1200" dirty="0" smtClean="0"/>
            <a:t>Материалы:</a:t>
          </a:r>
          <a:r>
            <a:rPr lang="ru-RU" sz="1100" b="0" i="0" kern="1200" dirty="0" smtClean="0"/>
            <a:t> Картинки с изображением людей разных профессии или изображением занятий детей в разное время года.</a:t>
          </a:r>
          <a:endParaRPr lang="ru-RU" sz="1100" b="0" i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sng" kern="1200" dirty="0" smtClean="0"/>
            <a:t>Ход:</a:t>
          </a:r>
          <a:r>
            <a:rPr lang="ru-RU" sz="1100" b="0" i="0" kern="1200" dirty="0" smtClean="0"/>
            <a:t> дети с опорой на изображённый сюжет на картинках составляют описательный рассказ</a:t>
          </a:r>
          <a:endParaRPr lang="ru-RU" sz="1100" b="0" i="0" kern="1200" dirty="0"/>
        </a:p>
      </dsp:txBody>
      <dsp:txXfrm rot="-5400000">
        <a:off x="1730758" y="2267780"/>
        <a:ext cx="5315487" cy="145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17180" cy="185243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по развитию речи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Речевичок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4038" y="5445224"/>
            <a:ext cx="3490550" cy="841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Выполнила: воспитатель Кузнецова Ирина Александровна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un9-43.userapi.com/arJt-6-BpQ7eXzP-HJRXEhWDDG9PPFttovauSg/whH46E3Gh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1"/>
            <a:ext cx="3006829" cy="4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3.userapi.com/-Qf4A3JUVEvuWRzNQFpT3Nib97AK-sBK98lBvw/jWxnDwYuCw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4898" y="1777950"/>
            <a:ext cx="2993531" cy="39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125112" cy="405143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800" dirty="0"/>
              <a:t> 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развития речи является одной из актуальных в настоящее время, так как данные статистики свидетельствуют о постоянном увеличении количества детей, имеющих различные нарушения речи. Работая с такими детьми, специалисты нередко отмечают отсутствие мотивации у детей, снижение познавательной активности и это заставляет нас, педагогов, использовать в своей работе не только традиционные, но и современные, более актуальные способы обучения наших воспитанников.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предназначено для детей старшего дошкольного возраста (5-7 лет) В пособии представлены игры и упражнения, направленные на развитие фонематического слуха, словаря, связной речи и зрительного восприятия.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использован как в процессе образовательной деятельности « Развитие речи» и «Подготовка к обучению грамоте», так и в совместной и самостоятельной деятельности детей, в индивидуальной работе с ребенком и подгруппой детей.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87.vlsadik.ru/wp-content/uploads/2012/12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90" y="4437112"/>
            <a:ext cx="353549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 развитие речи детей; закрепление и систематизация знаний и умений детей.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устанавливать простейшие связи между предметами и явлениями.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составлять связный рассказ по опорным схемам.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Расширять, уточнять и обогащать словарь детей, используя знаково-символическую систему.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речь, умение подбирать действия и признаки, словесно-логическое мышление, зрительное внимание, наблюдательность, самостоятельность, творческое воображение, мышление.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артикуляционную моторику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отзывчивость, доброжелательность, желание общаться и играть со взрослым и сверстниками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1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другими пособиями: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 помогает ребенку по своему желанию организовать информацию по изучаемой теме и лучше понять и запомнить материал.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отличный способ для повторения пройденного.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научится самостоятельно собирать и организовывать информацию.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06971" cy="521027"/>
          </a:xfrm>
        </p:spPr>
        <p:txBody>
          <a:bodyPr/>
          <a:lstStyle/>
          <a:p>
            <a:pPr algn="ctr"/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b="1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125112" cy="4051437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папку-раскладушку, состоящую из 6 страниц. Включает: дидактические игры, игровые упражнения, картотеки,- которые размещаются в отдельных кармашках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содержание можно условно разделить на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раздела: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1)Картотеки «в помощь педагогу» (дыхательная гимнастика, артикуляционная гимнастика, словесные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игры.)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2)Дидактические игры на закрепления знаний детей по разделу программы «Подготовка к обучению грамоте»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«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звуковые схемы для слов»,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слова по первым звукам»)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3)Развивающие задания на развитие связной речи («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«Придумай сказку», «Расскажи о профессиях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»,)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остановимся на каждом из них:</a:t>
            </a:r>
          </a:p>
          <a:p>
            <a:endParaRPr lang="ru-RU" dirty="0"/>
          </a:p>
        </p:txBody>
      </p:sp>
      <p:pic>
        <p:nvPicPr>
          <p:cNvPr id="5" name="Picture 2" descr="http://87.vlsadik.ru/wp-content/uploads/2012/12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10" y="4424516"/>
            <a:ext cx="353549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7920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 Картотеки «в помощь педагогу»: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611176"/>
              </p:ext>
            </p:extLst>
          </p:nvPr>
        </p:nvGraphicFramePr>
        <p:xfrm>
          <a:off x="1403648" y="836712"/>
          <a:ext cx="6552728" cy="194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0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627710"/>
              </p:ext>
            </p:extLst>
          </p:nvPr>
        </p:nvGraphicFramePr>
        <p:xfrm>
          <a:off x="1187624" y="188640"/>
          <a:ext cx="6840760" cy="264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0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83508"/>
              </p:ext>
            </p:extLst>
          </p:nvPr>
        </p:nvGraphicFramePr>
        <p:xfrm>
          <a:off x="899592" y="260648"/>
          <a:ext cx="72008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3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5113" cy="924475"/>
          </a:xfrm>
        </p:spPr>
        <p:txBody>
          <a:bodyPr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 закрепления знаний детей по разделу программы «Подготовка к обучению грамоте»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826751"/>
              </p:ext>
            </p:extLst>
          </p:nvPr>
        </p:nvGraphicFramePr>
        <p:xfrm>
          <a:off x="395536" y="1052736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7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23"/>
            <a:ext cx="7125113" cy="924475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задания на развитие связной речи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81552"/>
              </p:ext>
            </p:extLst>
          </p:nvPr>
        </p:nvGraphicFramePr>
        <p:xfrm>
          <a:off x="971600" y="764704"/>
          <a:ext cx="7124700" cy="466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87.vlsadik.ru/wp-content/uploads/2012/12/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32" y="4785692"/>
            <a:ext cx="300968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683</TotalTime>
  <Words>237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Дидактическое пособие по развитию речи  Лэпбук «Речевичок»</vt:lpstr>
      <vt:lpstr>Актуальность</vt:lpstr>
      <vt:lpstr>                   Цель: активизация и развитие речи детей; закрепление и систематизация знаний и умений детей. Задачи: Образовательные: Формировать умение устанавливать простейшие связи между предметами и явлениями. Формировать умение составлять связный рассказ по опорным схемам. Расширять, уточнять и обогащать словарь детей, используя знаково-символическую систему. Развивающие: Развивать связную речь, умение подбирать действия и признаки, словесно-логическое мышление, зрительное внимание, наблюдательность, самостоятельность, творческое воображение, мышление. Развивать артикуляционную моторику Воспитательные: Воспитывать отзывчивость, доброжелательность, желание общаться и играть со взрослым и сверстниками. Преимущества лэпбука перед другими пособиями: - Он помогает ребенку по своему желанию организовать информацию по изучаемой теме и лучше понять и запомнить материал. - Это отличный способ для повторения пройденного. - Ребенок научится самостоятельно собирать и организовывать информацию. </vt:lpstr>
      <vt:lpstr>Описание лэпбука</vt:lpstr>
      <vt:lpstr>I. Картотеки «в помощь педагогу»:</vt:lpstr>
      <vt:lpstr>Презентация PowerPoint</vt:lpstr>
      <vt:lpstr>Презентация PowerPoint</vt:lpstr>
      <vt:lpstr>II Дидактические игры на закрепления знаний детей по разделу программы «Подготовка к обучению грамоте»</vt:lpstr>
      <vt:lpstr>III Развивающие задания на развитие связной речи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revizor revizor</dc:creator>
  <cp:lastModifiedBy>user</cp:lastModifiedBy>
  <cp:revision>71</cp:revision>
  <cp:lastPrinted>2020-10-25T12:57:11Z</cp:lastPrinted>
  <dcterms:created xsi:type="dcterms:W3CDTF">2016-03-08T15:25:03Z</dcterms:created>
  <dcterms:modified xsi:type="dcterms:W3CDTF">2020-11-27T11:37:26Z</dcterms:modified>
</cp:coreProperties>
</file>