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83" r:id="rId4"/>
    <p:sldId id="271" r:id="rId5"/>
    <p:sldId id="260" r:id="rId6"/>
    <p:sldId id="284" r:id="rId7"/>
    <p:sldId id="257" r:id="rId8"/>
    <p:sldId id="285" r:id="rId9"/>
    <p:sldId id="258" r:id="rId10"/>
    <p:sldId id="287" r:id="rId11"/>
    <p:sldId id="286" r:id="rId12"/>
    <p:sldId id="262" r:id="rId13"/>
    <p:sldId id="275" r:id="rId14"/>
    <p:sldId id="273" r:id="rId15"/>
    <p:sldId id="259" r:id="rId16"/>
    <p:sldId id="265" r:id="rId17"/>
    <p:sldId id="266" r:id="rId18"/>
    <p:sldId id="264" r:id="rId19"/>
    <p:sldId id="279" r:id="rId20"/>
    <p:sldId id="274" r:id="rId21"/>
    <p:sldId id="278" r:id="rId22"/>
    <p:sldId id="276" r:id="rId23"/>
    <p:sldId id="281" r:id="rId24"/>
    <p:sldId id="268" r:id="rId25"/>
    <p:sldId id="269" r:id="rId26"/>
    <p:sldId id="288" r:id="rId27"/>
    <p:sldId id="289" r:id="rId28"/>
    <p:sldId id="290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09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E47C61-1FA8-406C-AB47-12763246BDC8}" type="doc">
      <dgm:prSet loTypeId="urn:microsoft.com/office/officeart/2005/8/layout/StepDownProcess" loCatId="process" qsTypeId="urn:microsoft.com/office/officeart/2005/8/quickstyle/3d5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E372EC7D-5835-41ED-9FB6-F487CCCDC480}">
      <dgm:prSet phldrT="[Текст]" custT="1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  <a:sp3d extrusionH="381000" contourW="38100" prstMaterial="matte">
          <a:bevelT w="139700" h="139700" prst="divot"/>
          <a:contourClr>
            <a:schemeClr val="lt1"/>
          </a:contourClr>
        </a:sp3d>
      </dgm:spPr>
      <dgm:t>
        <a:bodyPr/>
        <a:lstStyle/>
        <a:p>
          <a:r>
            <a:rPr lang="ru-RU" sz="1900" b="0" i="0" dirty="0" smtClean="0"/>
            <a:t>Познакомился со свойствами глины</a:t>
          </a:r>
          <a:r>
            <a:rPr lang="ru-RU" sz="1800" b="0" i="0" dirty="0" smtClean="0"/>
            <a:t>.</a:t>
          </a:r>
          <a:endParaRPr lang="ru-RU" sz="1800" dirty="0"/>
        </a:p>
      </dgm:t>
    </dgm:pt>
    <dgm:pt modelId="{B94375C7-D1A6-4E88-9E4E-0A9999CD5FC4}" type="parTrans" cxnId="{8350C005-4F67-41AB-9810-5F585B75148E}">
      <dgm:prSet/>
      <dgm:spPr/>
      <dgm:t>
        <a:bodyPr/>
        <a:lstStyle/>
        <a:p>
          <a:endParaRPr lang="ru-RU"/>
        </a:p>
      </dgm:t>
    </dgm:pt>
    <dgm:pt modelId="{1F406F4E-0193-4B44-9CC8-678995B0E507}" type="sibTrans" cxnId="{8350C005-4F67-41AB-9810-5F585B75148E}">
      <dgm:prSet/>
      <dgm:spPr/>
      <dgm:t>
        <a:bodyPr/>
        <a:lstStyle/>
        <a:p>
          <a:endParaRPr lang="ru-RU"/>
        </a:p>
      </dgm:t>
    </dgm:pt>
    <dgm:pt modelId="{09E7C23D-7704-4298-9B54-257BEC04E9EC}">
      <dgm:prSet phldrT="[Текст]" custT="1"/>
      <dgm:spPr/>
      <dgm:t>
        <a:bodyPr/>
        <a:lstStyle/>
        <a:p>
          <a:endParaRPr lang="ru-RU" sz="800" dirty="0"/>
        </a:p>
      </dgm:t>
    </dgm:pt>
    <dgm:pt modelId="{51986C72-BAFC-4E5A-9D1A-847BDD1FB21A}" type="parTrans" cxnId="{41ECC089-0597-4530-BDA7-AAE40A47042F}">
      <dgm:prSet/>
      <dgm:spPr/>
      <dgm:t>
        <a:bodyPr/>
        <a:lstStyle/>
        <a:p>
          <a:endParaRPr lang="ru-RU"/>
        </a:p>
      </dgm:t>
    </dgm:pt>
    <dgm:pt modelId="{6F15E22D-B7BD-4BAA-8E2F-2351C985B68E}" type="sibTrans" cxnId="{41ECC089-0597-4530-BDA7-AAE40A47042F}">
      <dgm:prSet/>
      <dgm:spPr/>
      <dgm:t>
        <a:bodyPr/>
        <a:lstStyle/>
        <a:p>
          <a:endParaRPr lang="ru-RU"/>
        </a:p>
      </dgm:t>
    </dgm:pt>
    <dgm:pt modelId="{E623155D-AF3E-4592-95C1-9B6132BBCFDF}">
      <dgm:prSet phldrT="[Текст]" custT="1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  <a:sp3d extrusionH="381000" contourW="38100" prstMaterial="matte">
          <a:bevelT w="139700" h="139700" prst="divot"/>
          <a:contourClr>
            <a:schemeClr val="lt1"/>
          </a:contourClr>
        </a:sp3d>
      </dgm:spPr>
      <dgm:t>
        <a:bodyPr/>
        <a:lstStyle/>
        <a:p>
          <a:r>
            <a:rPr lang="ru-RU" sz="1800" b="0" i="0" dirty="0" smtClean="0"/>
            <a:t>Познакомился с правильной подготовки ее к работе</a:t>
          </a:r>
          <a:r>
            <a:rPr lang="ru-RU" sz="1300" b="0" i="0" dirty="0" smtClean="0"/>
            <a:t>.</a:t>
          </a:r>
          <a:endParaRPr lang="ru-RU" sz="1300" dirty="0"/>
        </a:p>
      </dgm:t>
    </dgm:pt>
    <dgm:pt modelId="{872D30B9-7D7B-44B7-8A42-F2E900A45AD4}" type="parTrans" cxnId="{C109CAAB-8C29-4DED-95BA-02B2FABB89B6}">
      <dgm:prSet/>
      <dgm:spPr/>
      <dgm:t>
        <a:bodyPr/>
        <a:lstStyle/>
        <a:p>
          <a:endParaRPr lang="ru-RU"/>
        </a:p>
      </dgm:t>
    </dgm:pt>
    <dgm:pt modelId="{0770CCE6-DC38-4C79-A252-8048F60B7C7E}" type="sibTrans" cxnId="{C109CAAB-8C29-4DED-95BA-02B2FABB89B6}">
      <dgm:prSet/>
      <dgm:spPr/>
      <dgm:t>
        <a:bodyPr/>
        <a:lstStyle/>
        <a:p>
          <a:endParaRPr lang="ru-RU"/>
        </a:p>
      </dgm:t>
    </dgm:pt>
    <dgm:pt modelId="{52737E27-1C2D-4EC5-9DB5-1555569FE2E7}">
      <dgm:prSet custT="1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  <a:sp3d extrusionH="381000" contourW="38100" prstMaterial="matte">
          <a:bevelT w="139700" h="139700" prst="divot"/>
          <a:contourClr>
            <a:schemeClr val="lt1"/>
          </a:contourClr>
        </a:sp3d>
      </dgm:spPr>
      <dgm:t>
        <a:bodyPr/>
        <a:lstStyle/>
        <a:p>
          <a:r>
            <a:rPr lang="ru-RU" sz="2000" b="0" i="0" dirty="0" smtClean="0"/>
            <a:t>Научился проводить мастер-класс.</a:t>
          </a:r>
          <a:endParaRPr lang="ru-RU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E15011-2E54-480A-BD62-9C1ECE2A7588}" type="parTrans" cxnId="{F727DF56-A088-4897-9047-4A8FDC0364FD}">
      <dgm:prSet/>
      <dgm:spPr/>
      <dgm:t>
        <a:bodyPr/>
        <a:lstStyle/>
        <a:p>
          <a:endParaRPr lang="ru-RU"/>
        </a:p>
      </dgm:t>
    </dgm:pt>
    <dgm:pt modelId="{80F523FE-089F-43A4-B9E2-D48DAAFC9EE2}" type="sibTrans" cxnId="{F727DF56-A088-4897-9047-4A8FDC0364FD}">
      <dgm:prSet/>
      <dgm:spPr/>
      <dgm:t>
        <a:bodyPr/>
        <a:lstStyle/>
        <a:p>
          <a:endParaRPr lang="ru-RU"/>
        </a:p>
      </dgm:t>
    </dgm:pt>
    <dgm:pt modelId="{6C0294CD-7948-4A2D-A87C-A1EE6F58BC7D}">
      <dgm:prSet custT="1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  <a:sp3d extrusionH="381000" contourW="38100" prstMaterial="matte">
          <a:bevelT w="139700" h="139700" prst="divot"/>
          <a:contourClr>
            <a:schemeClr val="lt1"/>
          </a:contourClr>
        </a:sp3d>
      </dgm:spPr>
      <dgm:t>
        <a:bodyPr/>
        <a:lstStyle/>
        <a:p>
          <a:r>
            <a:rPr lang="ru-RU" sz="2000" b="0" i="0" dirty="0" smtClean="0"/>
            <a:t>Приготовил альбом начинающим.</a:t>
          </a:r>
          <a:endParaRPr lang="ru-RU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284B-3297-4852-813E-D14CCE7CD19B}" type="parTrans" cxnId="{B7079981-032F-4A8B-B15D-FAB6C01FC693}">
      <dgm:prSet/>
      <dgm:spPr/>
      <dgm:t>
        <a:bodyPr/>
        <a:lstStyle/>
        <a:p>
          <a:endParaRPr lang="ru-RU"/>
        </a:p>
      </dgm:t>
    </dgm:pt>
    <dgm:pt modelId="{3792BF6B-B067-4041-BB9A-37A3A05D1F16}" type="sibTrans" cxnId="{B7079981-032F-4A8B-B15D-FAB6C01FC693}">
      <dgm:prSet/>
      <dgm:spPr/>
      <dgm:t>
        <a:bodyPr/>
        <a:lstStyle/>
        <a:p>
          <a:endParaRPr lang="ru-RU"/>
        </a:p>
      </dgm:t>
    </dgm:pt>
    <dgm:pt modelId="{110A5182-CE17-43F3-9DEC-8352F6B49AE3}" type="pres">
      <dgm:prSet presAssocID="{89E47C61-1FA8-406C-AB47-12763246BD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0527F5A-0FBB-4BBD-9BEC-73160285AC7A}" type="pres">
      <dgm:prSet presAssocID="{E372EC7D-5835-41ED-9FB6-F487CCCDC480}" presName="composite" presStyleCnt="0"/>
      <dgm:spPr/>
    </dgm:pt>
    <dgm:pt modelId="{9A3DAA5D-A3EB-40AF-BFF0-F8E912421DAD}" type="pres">
      <dgm:prSet presAssocID="{E372EC7D-5835-41ED-9FB6-F487CCCDC480}" presName="bentUpArrow1" presStyleLbl="alignImgPlace1" presStyleIdx="0" presStyleCnt="3" custLinFactNeighborX="-30518" custLinFactNeighborY="2695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0986C6AD-F7F4-43CF-81DD-BD39A09D79B3}" type="pres">
      <dgm:prSet presAssocID="{E372EC7D-5835-41ED-9FB6-F487CCCDC480}" presName="ParentText" presStyleLbl="node1" presStyleIdx="0" presStyleCnt="4" custLinFactNeighborX="-21277" custLinFactNeighborY="177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45D85-0A63-42DA-8E21-6FC8B73138F5}" type="pres">
      <dgm:prSet presAssocID="{E372EC7D-5835-41ED-9FB6-F487CCCDC480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D64AA-1386-484F-A9F2-478946BFD8E6}" type="pres">
      <dgm:prSet presAssocID="{1F406F4E-0193-4B44-9CC8-678995B0E507}" presName="sibTrans" presStyleCnt="0"/>
      <dgm:spPr/>
    </dgm:pt>
    <dgm:pt modelId="{B6BAB976-CE78-4106-A858-95C2CBDD0D6D}" type="pres">
      <dgm:prSet presAssocID="{E623155D-AF3E-4592-95C1-9B6132BBCFDF}" presName="composite" presStyleCnt="0"/>
      <dgm:spPr/>
    </dgm:pt>
    <dgm:pt modelId="{C0E91838-1BD2-46F4-9BE5-EE4B9ECCEF09}" type="pres">
      <dgm:prSet presAssocID="{E623155D-AF3E-4592-95C1-9B6132BBCFDF}" presName="bentUpArrow1" presStyleLbl="alignImgPlace1" presStyleIdx="1" presStyleCnt="3" custLinFactNeighborX="-1530" custLinFactNeighborY="16576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31C4926-59E5-488E-8E06-E5C8684D2215}" type="pres">
      <dgm:prSet presAssocID="{E623155D-AF3E-4592-95C1-9B6132BBCFDF}" presName="ParentText" presStyleLbl="node1" presStyleIdx="1" presStyleCnt="4" custLinFactNeighborX="6186" custLinFactNeighborY="-128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712F0-B653-4F67-A8FA-3A37539865C9}" type="pres">
      <dgm:prSet presAssocID="{E623155D-AF3E-4592-95C1-9B6132BBCFDF}" presName="ChildText" presStyleLbl="revTx" presStyleIdx="1" presStyleCnt="3" custLinFactNeighborX="5906" custLinFactNeighborY="30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6736D-38E6-40B1-B458-5782927D7230}" type="pres">
      <dgm:prSet presAssocID="{0770CCE6-DC38-4C79-A252-8048F60B7C7E}" presName="sibTrans" presStyleCnt="0"/>
      <dgm:spPr/>
    </dgm:pt>
    <dgm:pt modelId="{2C539A7D-6933-449A-A29E-D56EA4C77D06}" type="pres">
      <dgm:prSet presAssocID="{52737E27-1C2D-4EC5-9DB5-1555569FE2E7}" presName="composite" presStyleCnt="0"/>
      <dgm:spPr/>
    </dgm:pt>
    <dgm:pt modelId="{6FA9C9FC-F5A4-49EA-A7DE-2F0C756BE374}" type="pres">
      <dgm:prSet presAssocID="{52737E27-1C2D-4EC5-9DB5-1555569FE2E7}" presName="bentUpArrow1" presStyleLbl="alignImgPlace1" presStyleIdx="2" presStyleCnt="3" custLinFactNeighborX="6743" custLinFactNeighborY="9958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9DF40F02-346E-47B5-95CA-9E0828A34CD0}" type="pres">
      <dgm:prSet presAssocID="{52737E27-1C2D-4EC5-9DB5-1555569FE2E7}" presName="ParentText" presStyleLbl="node1" presStyleIdx="2" presStyleCnt="4" custLinFactNeighborX="9121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CEA25-1502-4E6B-B1F8-2D36E2A4035C}" type="pres">
      <dgm:prSet presAssocID="{52737E27-1C2D-4EC5-9DB5-1555569FE2E7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DE08AA3-24AE-4E34-B864-8D34A22203C1}" type="pres">
      <dgm:prSet presAssocID="{80F523FE-089F-43A4-B9E2-D48DAAFC9EE2}" presName="sibTrans" presStyleCnt="0"/>
      <dgm:spPr/>
    </dgm:pt>
    <dgm:pt modelId="{0C7AAA21-B03E-4E01-9503-EB87FA4D4BD8}" type="pres">
      <dgm:prSet presAssocID="{6C0294CD-7948-4A2D-A87C-A1EE6F58BC7D}" presName="composite" presStyleCnt="0"/>
      <dgm:spPr/>
    </dgm:pt>
    <dgm:pt modelId="{0D8D3814-74C5-4A26-8872-63ACD63BBCEA}" type="pres">
      <dgm:prSet presAssocID="{6C0294CD-7948-4A2D-A87C-A1EE6F58BC7D}" presName="ParentText" presStyleLbl="node1" presStyleIdx="3" presStyleCnt="4" custScaleX="110000" custScaleY="110000" custLinFactNeighborX="50845" custLinFactNeighborY="-452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01F3D5-7F44-4E7F-9B12-5C1B93259F04}" type="presOf" srcId="{52737E27-1C2D-4EC5-9DB5-1555569FE2E7}" destId="{9DF40F02-346E-47B5-95CA-9E0828A34CD0}" srcOrd="0" destOrd="0" presId="urn:microsoft.com/office/officeart/2005/8/layout/StepDownProcess"/>
    <dgm:cxn modelId="{41ECC089-0597-4530-BDA7-AAE40A47042F}" srcId="{E372EC7D-5835-41ED-9FB6-F487CCCDC480}" destId="{09E7C23D-7704-4298-9B54-257BEC04E9EC}" srcOrd="0" destOrd="0" parTransId="{51986C72-BAFC-4E5A-9D1A-847BDD1FB21A}" sibTransId="{6F15E22D-B7BD-4BAA-8E2F-2351C985B68E}"/>
    <dgm:cxn modelId="{8350C005-4F67-41AB-9810-5F585B75148E}" srcId="{89E47C61-1FA8-406C-AB47-12763246BDC8}" destId="{E372EC7D-5835-41ED-9FB6-F487CCCDC480}" srcOrd="0" destOrd="0" parTransId="{B94375C7-D1A6-4E88-9E4E-0A9999CD5FC4}" sibTransId="{1F406F4E-0193-4B44-9CC8-678995B0E507}"/>
    <dgm:cxn modelId="{F727DF56-A088-4897-9047-4A8FDC0364FD}" srcId="{89E47C61-1FA8-406C-AB47-12763246BDC8}" destId="{52737E27-1C2D-4EC5-9DB5-1555569FE2E7}" srcOrd="2" destOrd="0" parTransId="{77E15011-2E54-480A-BD62-9C1ECE2A7588}" sibTransId="{80F523FE-089F-43A4-B9E2-D48DAAFC9EE2}"/>
    <dgm:cxn modelId="{0F3C99A1-3B1C-4287-9511-22691E3C16FD}" type="presOf" srcId="{09E7C23D-7704-4298-9B54-257BEC04E9EC}" destId="{19B45D85-0A63-42DA-8E21-6FC8B73138F5}" srcOrd="0" destOrd="0" presId="urn:microsoft.com/office/officeart/2005/8/layout/StepDownProcess"/>
    <dgm:cxn modelId="{7C0DA454-A5AE-491F-B1B7-EBB88296417D}" type="presOf" srcId="{E623155D-AF3E-4592-95C1-9B6132BBCFDF}" destId="{E31C4926-59E5-488E-8E06-E5C8684D2215}" srcOrd="0" destOrd="0" presId="urn:microsoft.com/office/officeart/2005/8/layout/StepDownProcess"/>
    <dgm:cxn modelId="{B7079981-032F-4A8B-B15D-FAB6C01FC693}" srcId="{89E47C61-1FA8-406C-AB47-12763246BDC8}" destId="{6C0294CD-7948-4A2D-A87C-A1EE6F58BC7D}" srcOrd="3" destOrd="0" parTransId="{7E3B284B-3297-4852-813E-D14CCE7CD19B}" sibTransId="{3792BF6B-B067-4041-BB9A-37A3A05D1F16}"/>
    <dgm:cxn modelId="{C109CAAB-8C29-4DED-95BA-02B2FABB89B6}" srcId="{89E47C61-1FA8-406C-AB47-12763246BDC8}" destId="{E623155D-AF3E-4592-95C1-9B6132BBCFDF}" srcOrd="1" destOrd="0" parTransId="{872D30B9-7D7B-44B7-8A42-F2E900A45AD4}" sibTransId="{0770CCE6-DC38-4C79-A252-8048F60B7C7E}"/>
    <dgm:cxn modelId="{E9FDA90B-40BE-4979-ABAF-90FAD0E0468F}" type="presOf" srcId="{6C0294CD-7948-4A2D-A87C-A1EE6F58BC7D}" destId="{0D8D3814-74C5-4A26-8872-63ACD63BBCEA}" srcOrd="0" destOrd="0" presId="urn:microsoft.com/office/officeart/2005/8/layout/StepDownProcess"/>
    <dgm:cxn modelId="{26E95AB6-59E9-4FF7-955D-B6EB35F3EDE6}" type="presOf" srcId="{89E47C61-1FA8-406C-AB47-12763246BDC8}" destId="{110A5182-CE17-43F3-9DEC-8352F6B49AE3}" srcOrd="0" destOrd="0" presId="urn:microsoft.com/office/officeart/2005/8/layout/StepDownProcess"/>
    <dgm:cxn modelId="{9379A412-0CD9-444A-BAB6-1E18C88741D7}" type="presOf" srcId="{E372EC7D-5835-41ED-9FB6-F487CCCDC480}" destId="{0986C6AD-F7F4-43CF-81DD-BD39A09D79B3}" srcOrd="0" destOrd="0" presId="urn:microsoft.com/office/officeart/2005/8/layout/StepDownProcess"/>
    <dgm:cxn modelId="{83822C00-CD93-4558-BB4B-F379CC19647B}" type="presParOf" srcId="{110A5182-CE17-43F3-9DEC-8352F6B49AE3}" destId="{40527F5A-0FBB-4BBD-9BEC-73160285AC7A}" srcOrd="0" destOrd="0" presId="urn:microsoft.com/office/officeart/2005/8/layout/StepDownProcess"/>
    <dgm:cxn modelId="{A1F5135C-BB32-48FB-8077-3F0EF9663B15}" type="presParOf" srcId="{40527F5A-0FBB-4BBD-9BEC-73160285AC7A}" destId="{9A3DAA5D-A3EB-40AF-BFF0-F8E912421DAD}" srcOrd="0" destOrd="0" presId="urn:microsoft.com/office/officeart/2005/8/layout/StepDownProcess"/>
    <dgm:cxn modelId="{FD6B7D0C-CB0D-44D4-8760-917FCC6ADA52}" type="presParOf" srcId="{40527F5A-0FBB-4BBD-9BEC-73160285AC7A}" destId="{0986C6AD-F7F4-43CF-81DD-BD39A09D79B3}" srcOrd="1" destOrd="0" presId="urn:microsoft.com/office/officeart/2005/8/layout/StepDownProcess"/>
    <dgm:cxn modelId="{13BABBFD-4F1F-4C25-A222-17DF6CD3B58B}" type="presParOf" srcId="{40527F5A-0FBB-4BBD-9BEC-73160285AC7A}" destId="{19B45D85-0A63-42DA-8E21-6FC8B73138F5}" srcOrd="2" destOrd="0" presId="urn:microsoft.com/office/officeart/2005/8/layout/StepDownProcess"/>
    <dgm:cxn modelId="{46267396-A6AD-4E4E-B6DE-1104AAE7D514}" type="presParOf" srcId="{110A5182-CE17-43F3-9DEC-8352F6B49AE3}" destId="{E38D64AA-1386-484F-A9F2-478946BFD8E6}" srcOrd="1" destOrd="0" presId="urn:microsoft.com/office/officeart/2005/8/layout/StepDownProcess"/>
    <dgm:cxn modelId="{8D109C2E-9A19-4942-A2C9-B9E8DBC19977}" type="presParOf" srcId="{110A5182-CE17-43F3-9DEC-8352F6B49AE3}" destId="{B6BAB976-CE78-4106-A858-95C2CBDD0D6D}" srcOrd="2" destOrd="0" presId="urn:microsoft.com/office/officeart/2005/8/layout/StepDownProcess"/>
    <dgm:cxn modelId="{F668BC67-F6C6-41C4-8ECF-D77D45E3E2DC}" type="presParOf" srcId="{B6BAB976-CE78-4106-A858-95C2CBDD0D6D}" destId="{C0E91838-1BD2-46F4-9BE5-EE4B9ECCEF09}" srcOrd="0" destOrd="0" presId="urn:microsoft.com/office/officeart/2005/8/layout/StepDownProcess"/>
    <dgm:cxn modelId="{95C7C695-EA8F-4C96-9844-06F5F86289EC}" type="presParOf" srcId="{B6BAB976-CE78-4106-A858-95C2CBDD0D6D}" destId="{E31C4926-59E5-488E-8E06-E5C8684D2215}" srcOrd="1" destOrd="0" presId="urn:microsoft.com/office/officeart/2005/8/layout/StepDownProcess"/>
    <dgm:cxn modelId="{5EF41A6D-C11F-4665-8ABC-FFD703C33B84}" type="presParOf" srcId="{B6BAB976-CE78-4106-A858-95C2CBDD0D6D}" destId="{BC6712F0-B653-4F67-A8FA-3A37539865C9}" srcOrd="2" destOrd="0" presId="urn:microsoft.com/office/officeart/2005/8/layout/StepDownProcess"/>
    <dgm:cxn modelId="{1954F626-EB9E-4E30-AD9C-17F6BA50F2DC}" type="presParOf" srcId="{110A5182-CE17-43F3-9DEC-8352F6B49AE3}" destId="{1716736D-38E6-40B1-B458-5782927D7230}" srcOrd="3" destOrd="0" presId="urn:microsoft.com/office/officeart/2005/8/layout/StepDownProcess"/>
    <dgm:cxn modelId="{932387C9-6643-4315-B5F8-1F8B8A2E23B1}" type="presParOf" srcId="{110A5182-CE17-43F3-9DEC-8352F6B49AE3}" destId="{2C539A7D-6933-449A-A29E-D56EA4C77D06}" srcOrd="4" destOrd="0" presId="urn:microsoft.com/office/officeart/2005/8/layout/StepDownProcess"/>
    <dgm:cxn modelId="{8518266B-313B-43CF-9AAF-F1575B911551}" type="presParOf" srcId="{2C539A7D-6933-449A-A29E-D56EA4C77D06}" destId="{6FA9C9FC-F5A4-49EA-A7DE-2F0C756BE374}" srcOrd="0" destOrd="0" presId="urn:microsoft.com/office/officeart/2005/8/layout/StepDownProcess"/>
    <dgm:cxn modelId="{A9055541-C489-4ED7-956E-6883D75E07C6}" type="presParOf" srcId="{2C539A7D-6933-449A-A29E-D56EA4C77D06}" destId="{9DF40F02-346E-47B5-95CA-9E0828A34CD0}" srcOrd="1" destOrd="0" presId="urn:microsoft.com/office/officeart/2005/8/layout/StepDownProcess"/>
    <dgm:cxn modelId="{8E2E735E-545D-4ABF-8D05-C92E69C6828B}" type="presParOf" srcId="{2C539A7D-6933-449A-A29E-D56EA4C77D06}" destId="{670CEA25-1502-4E6B-B1F8-2D36E2A4035C}" srcOrd="2" destOrd="0" presId="urn:microsoft.com/office/officeart/2005/8/layout/StepDownProcess"/>
    <dgm:cxn modelId="{BA7C6E90-C65B-44CF-99D4-509F53CF0D35}" type="presParOf" srcId="{110A5182-CE17-43F3-9DEC-8352F6B49AE3}" destId="{7DE08AA3-24AE-4E34-B864-8D34A22203C1}" srcOrd="5" destOrd="0" presId="urn:microsoft.com/office/officeart/2005/8/layout/StepDownProcess"/>
    <dgm:cxn modelId="{C3FC7183-474B-485D-A3B1-515FDEE68006}" type="presParOf" srcId="{110A5182-CE17-43F3-9DEC-8352F6B49AE3}" destId="{0C7AAA21-B03E-4E01-9503-EB87FA4D4BD8}" srcOrd="6" destOrd="0" presId="urn:microsoft.com/office/officeart/2005/8/layout/StepDownProcess"/>
    <dgm:cxn modelId="{DFD536D5-C485-425D-887F-BA9AB8D27691}" type="presParOf" srcId="{0C7AAA21-B03E-4E01-9503-EB87FA4D4BD8}" destId="{0D8D3814-74C5-4A26-8872-63ACD63BBCE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DAA5D-A3EB-40AF-BFF0-F8E912421DAD}">
      <dsp:nvSpPr>
        <dsp:cNvPr id="0" name=""/>
        <dsp:cNvSpPr/>
      </dsp:nvSpPr>
      <dsp:spPr>
        <a:xfrm rot="5400000">
          <a:off x="1167591" y="1579369"/>
          <a:ext cx="1120878" cy="127608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6C6AD-F7F4-43CF-81DD-BD39A09D79B3}">
      <dsp:nvSpPr>
        <dsp:cNvPr id="0" name=""/>
        <dsp:cNvSpPr/>
      </dsp:nvSpPr>
      <dsp:spPr>
        <a:xfrm>
          <a:off x="858585" y="268541"/>
          <a:ext cx="1886899" cy="1320768"/>
        </a:xfrm>
        <a:prstGeom prst="roundRect">
          <a:avLst>
            <a:gd name="adj" fmla="val 16670"/>
          </a:avLst>
        </a:prstGeom>
        <a:solidFill>
          <a:schemeClr val="accent6">
            <a:lumMod val="75000"/>
          </a:schemeClr>
        </a:solidFill>
        <a:ln>
          <a:solidFill>
            <a:srgbClr val="FFFF00"/>
          </a:solidFill>
        </a:ln>
        <a:effectLst/>
        <a:sp3d extrusionH="381000" contourW="38100" prstMaterial="matte">
          <a:bevelT w="139700" h="139700" prst="divo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Познакомился со свойствами глины</a:t>
          </a:r>
          <a:r>
            <a:rPr lang="ru-RU" sz="1800" b="0" i="0" kern="1200" dirty="0" smtClean="0"/>
            <a:t>.</a:t>
          </a:r>
          <a:endParaRPr lang="ru-RU" sz="1800" kern="1200" dirty="0"/>
        </a:p>
      </dsp:txBody>
      <dsp:txXfrm>
        <a:off x="923071" y="333027"/>
        <a:ext cx="1757927" cy="1191796"/>
      </dsp:txXfrm>
    </dsp:sp>
    <dsp:sp modelId="{19B45D85-0A63-42DA-8E21-6FC8B73138F5}">
      <dsp:nvSpPr>
        <dsp:cNvPr id="0" name=""/>
        <dsp:cNvSpPr/>
      </dsp:nvSpPr>
      <dsp:spPr>
        <a:xfrm>
          <a:off x="3146960" y="160730"/>
          <a:ext cx="1372350" cy="1067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3146960" y="160730"/>
        <a:ext cx="1372350" cy="1067503"/>
      </dsp:txXfrm>
    </dsp:sp>
    <dsp:sp modelId="{C0E91838-1BD2-46F4-9BE5-EE4B9ECCEF09}">
      <dsp:nvSpPr>
        <dsp:cNvPr id="0" name=""/>
        <dsp:cNvSpPr/>
      </dsp:nvSpPr>
      <dsp:spPr>
        <a:xfrm rot="5400000">
          <a:off x="3101942" y="2946736"/>
          <a:ext cx="1120878" cy="127608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C4926-59E5-488E-8E06-E5C8684D2215}">
      <dsp:nvSpPr>
        <dsp:cNvPr id="0" name=""/>
        <dsp:cNvSpPr/>
      </dsp:nvSpPr>
      <dsp:spPr>
        <a:xfrm>
          <a:off x="2941224" y="1348427"/>
          <a:ext cx="1886899" cy="1320768"/>
        </a:xfrm>
        <a:prstGeom prst="roundRect">
          <a:avLst>
            <a:gd name="adj" fmla="val 16670"/>
          </a:avLst>
        </a:prstGeom>
        <a:solidFill>
          <a:schemeClr val="accent6">
            <a:lumMod val="75000"/>
          </a:schemeClr>
        </a:solidFill>
        <a:ln>
          <a:solidFill>
            <a:srgbClr val="FFFF00"/>
          </a:solidFill>
        </a:ln>
        <a:effectLst/>
        <a:sp3d extrusionH="381000" contourW="38100" prstMaterial="matte">
          <a:bevelT w="139700" h="139700" prst="divo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Познакомился с правильной подготовки ее к работе</a:t>
          </a:r>
          <a:r>
            <a:rPr lang="ru-RU" sz="1300" b="0" i="0" kern="1200" dirty="0" smtClean="0"/>
            <a:t>.</a:t>
          </a:r>
          <a:endParaRPr lang="ru-RU" sz="1300" kern="1200" dirty="0"/>
        </a:p>
      </dsp:txBody>
      <dsp:txXfrm>
        <a:off x="3005710" y="1412913"/>
        <a:ext cx="1757927" cy="1191796"/>
      </dsp:txXfrm>
    </dsp:sp>
    <dsp:sp modelId="{BC6712F0-B653-4F67-A8FA-3A37539865C9}">
      <dsp:nvSpPr>
        <dsp:cNvPr id="0" name=""/>
        <dsp:cNvSpPr/>
      </dsp:nvSpPr>
      <dsp:spPr>
        <a:xfrm>
          <a:off x="4792451" y="1965504"/>
          <a:ext cx="1372350" cy="1067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9C9FC-F5A4-49EA-A7DE-2F0C756BE374}">
      <dsp:nvSpPr>
        <dsp:cNvPr id="0" name=""/>
        <dsp:cNvSpPr/>
      </dsp:nvSpPr>
      <dsp:spPr>
        <a:xfrm rot="5400000">
          <a:off x="4771952" y="4356215"/>
          <a:ext cx="1120878" cy="127608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40F02-346E-47B5-95CA-9E0828A34CD0}">
      <dsp:nvSpPr>
        <dsp:cNvPr id="0" name=""/>
        <dsp:cNvSpPr/>
      </dsp:nvSpPr>
      <dsp:spPr>
        <a:xfrm>
          <a:off x="4561045" y="3002082"/>
          <a:ext cx="1886899" cy="1320768"/>
        </a:xfrm>
        <a:prstGeom prst="roundRect">
          <a:avLst>
            <a:gd name="adj" fmla="val 16670"/>
          </a:avLst>
        </a:prstGeom>
        <a:solidFill>
          <a:schemeClr val="accent6">
            <a:lumMod val="75000"/>
          </a:schemeClr>
        </a:solidFill>
        <a:ln>
          <a:solidFill>
            <a:srgbClr val="FFFF00"/>
          </a:solidFill>
        </a:ln>
        <a:effectLst/>
        <a:sp3d extrusionH="381000" contourW="38100" prstMaterial="matte">
          <a:bevelT w="139700" h="139700" prst="divo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Научился проводить мастер-класс.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25531" y="3066568"/>
        <a:ext cx="1757927" cy="1191796"/>
      </dsp:txXfrm>
    </dsp:sp>
    <dsp:sp modelId="{670CEA25-1502-4E6B-B1F8-2D36E2A4035C}">
      <dsp:nvSpPr>
        <dsp:cNvPr id="0" name=""/>
        <dsp:cNvSpPr/>
      </dsp:nvSpPr>
      <dsp:spPr>
        <a:xfrm>
          <a:off x="6275840" y="3128047"/>
          <a:ext cx="1372350" cy="1067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D3814-74C5-4A26-8872-63ACD63BBCEA}">
      <dsp:nvSpPr>
        <dsp:cNvPr id="0" name=""/>
        <dsp:cNvSpPr/>
      </dsp:nvSpPr>
      <dsp:spPr>
        <a:xfrm>
          <a:off x="6912775" y="3888436"/>
          <a:ext cx="2075589" cy="1452845"/>
        </a:xfrm>
        <a:prstGeom prst="roundRect">
          <a:avLst>
            <a:gd name="adj" fmla="val 16670"/>
          </a:avLst>
        </a:prstGeom>
        <a:solidFill>
          <a:schemeClr val="accent6">
            <a:lumMod val="75000"/>
          </a:schemeClr>
        </a:solidFill>
        <a:ln>
          <a:solidFill>
            <a:srgbClr val="FFFF00"/>
          </a:solidFill>
        </a:ln>
        <a:effectLst/>
        <a:sp3d extrusionH="381000" contourW="38100" prstMaterial="matte">
          <a:bevelT w="139700" h="139700" prst="divo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Приготовил альбом начинающим.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83710" y="3959371"/>
        <a:ext cx="1933719" cy="1310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107" y="805830"/>
            <a:ext cx="8244408" cy="558924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5400" b="1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Лучший </a:t>
            </a:r>
            <a:r>
              <a:rPr lang="ru-RU" sz="54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танк </a:t>
            </a:r>
            <a:r>
              <a:rPr lang="ru-RU" sz="5400" b="1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Великой </a:t>
            </a:r>
            <a:r>
              <a:rPr lang="ru-RU" sz="54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Отечественной </a:t>
            </a:r>
            <a:r>
              <a:rPr lang="ru-RU" sz="5400" b="1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войны</a:t>
            </a:r>
          </a:p>
          <a:p>
            <a:r>
              <a:rPr lang="ru-RU" sz="5400" b="1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Т-34</a:t>
            </a:r>
          </a:p>
          <a:p>
            <a:pPr marL="4395788" algn="l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работы: </a:t>
            </a:r>
          </a:p>
          <a:p>
            <a:pPr marL="4395788" algn="l"/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Юмшанов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Данил,  </a:t>
            </a:r>
          </a:p>
          <a:p>
            <a:pPr marL="4395788" algn="l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 3</a:t>
            </a:r>
          </a:p>
          <a:p>
            <a:pPr marL="4395788" algn="l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ученик 1а класса</a:t>
            </a:r>
          </a:p>
          <a:p>
            <a:pPr marL="4395788" algn="l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Руководитель: Исакова В.</a:t>
            </a:r>
          </a:p>
          <a:p>
            <a:pPr marL="4395788" algn="l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9" y="3068960"/>
            <a:ext cx="3888432" cy="3129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92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56792"/>
            <a:ext cx="7926108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Глина – осадочная горная порода, образовавшаяся в результате разрушения скальных пород в процессе выветривания.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56992"/>
            <a:ext cx="4469725" cy="23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itd2.mycdn.me/image?id=849115538583&amp;t=20&amp;plc=WEB&amp;tkn=*K189zOomGM2XGSBS5_ugyTdwSR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12776"/>
            <a:ext cx="828092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5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data.photo-ac.com/data/thumbnails/21/2102e3e6c6d41a7405fd37b71482c89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628"/>
            <a:ext cx="8229600" cy="57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541628"/>
            <a:ext cx="7127658" cy="51196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работы</a:t>
            </a:r>
          </a:p>
          <a:p>
            <a:pPr marL="0" indent="0">
              <a:buNone/>
            </a:pPr>
            <a:endParaRPr lang="ru-RU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8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8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Изучил подготовку 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глины к работе</a:t>
            </a:r>
            <a:endParaRPr lang="ru-RU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93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2776"/>
            <a:ext cx="5050904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Процесс работы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725812"/>
            <a:ext cx="4176464" cy="265551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склонах 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холмов в районе «старого кирпичного завода». </a:t>
            </a:r>
            <a:endParaRPr lang="ru-RU" b="1" dirty="0" smtClean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местах отличающихся повышенной влажностью, где растёт </a:t>
            </a: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мать-и-мачеха.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988840"/>
            <a:ext cx="4176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 - Нашёл глину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Эскиз поделки танка Т-34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ДНС\Desktop\Новая папка (2)\IMG_20190325_0927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454"/>
                    </a14:imgEffect>
                    <a14:imgEffect>
                      <a14:saturation sat="17000"/>
                    </a14:imgEffect>
                    <a14:imgEffect>
                      <a14:brightnessContrast bright="-17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5159" r="13219" b="9776"/>
          <a:stretch/>
        </p:blipFill>
        <p:spPr bwMode="auto">
          <a:xfrm rot="16200000">
            <a:off x="3095839" y="2349363"/>
            <a:ext cx="2880319" cy="3816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2310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Процесс работы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712" y="692696"/>
            <a:ext cx="8507288" cy="58655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для работы: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Деревянная доска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Струна </a:t>
            </a:r>
          </a:p>
          <a:p>
            <a:pPr marL="514350" indent="-514350">
              <a:buAutoNum type="arabicPeriod"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Стек</a:t>
            </a:r>
          </a:p>
          <a:p>
            <a:pPr marL="514350" indent="-514350"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Ёмкость с водой </a:t>
            </a:r>
          </a:p>
          <a:p>
            <a:pPr marL="514350" indent="-514350"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Губка</a:t>
            </a:r>
          </a:p>
          <a:p>
            <a:pPr marL="514350" indent="-514350"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Салфетка или кусок натуральной ткани.</a:t>
            </a:r>
          </a:p>
          <a:p>
            <a:pPr marL="514350" indent="-514350">
              <a:buAutoNum type="arabicPeriod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 descr="https://avatars.mds.yandex.net/get-marketpic/213070/market_nM0uDjQ5JMj0ivNWXVokBQ/ori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1292225" cy="8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m0-tub-ru.yandex.net/i?id=7d7fe37143bfa8120d5180ef8c5a427d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126111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://www.vashe-hobby.ru/_sh/73/73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45" y="2592480"/>
            <a:ext cx="1062603" cy="9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img0.liveinternet.ru/images/attach/c/3/75/185/75185162_staka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58" y="3264651"/>
            <a:ext cx="622176" cy="10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avatars.mds.yandex.net/get-marketpic/217087/market_CxMtrPUicst_kUpCMadEWw/ori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46" y="4308011"/>
            <a:ext cx="90487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://alice.dp.ua/wp-content/uploads/2018/08/divany-iz-ekokozhi-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70278"/>
            <a:ext cx="1626235" cy="1085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43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Замес глины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cs3.livemaster.ru/zhurnalfoto/3/4/8/130908010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71377"/>
            <a:ext cx="6048375" cy="47547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Оттягивание и </a:t>
            </a:r>
            <a:r>
              <a:rPr lang="ru-RU" b="1" dirty="0" err="1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прищипывание</a:t>
            </a: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 глины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</a:endParaRPr>
          </a:p>
        </p:txBody>
      </p:sp>
      <p:pic>
        <p:nvPicPr>
          <p:cNvPr id="10242" name="Picture 2" descr="https://goncharnoe-delo.ru/wp-content/uploads/2015/04/ptichka-svistulka-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11448"/>
          <a:stretch/>
        </p:blipFill>
        <p:spPr bwMode="auto">
          <a:xfrm>
            <a:off x="1547664" y="1612776"/>
            <a:ext cx="6411754" cy="4818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7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312368" cy="5440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07904" y="692696"/>
            <a:ext cx="484522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Лепка деталей</a:t>
            </a:r>
            <a:b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</a:b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изделия 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28592"/>
            <a:ext cx="3744416" cy="2924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923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ДНС\Desktop\Новая папка (2)\IMG_20190325_092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139530" cy="5519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851920" y="1844824"/>
            <a:ext cx="5061248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Обжиг</a:t>
            </a:r>
            <a:b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</a:br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декодирование</a:t>
            </a:r>
            <a:b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</a:br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  <a:t>модели</a:t>
            </a:r>
            <a:b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</a:rPr>
            </a:br>
            <a:endParaRPr lang="ru-RU" sz="5400" b="1" dirty="0">
              <a:ln>
                <a:solidFill>
                  <a:srgbClr val="FFFF00"/>
                </a:solidFill>
              </a:ln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gymnasium-nv.ru/Statya/9-ma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5" y="476672"/>
            <a:ext cx="8195881" cy="57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4343"/>
            <a:ext cx="8229600" cy="908720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по лепке из глины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ДНС\Desktop\Новая папка (2)\Новая папка\IMG-524c70fe7eca79630b0aa267948dd9d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2203"/>
            <a:ext cx="3067028" cy="2300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НС\Desktop\Новая папка (2)\Новая папка\IMG-3931bf72a5f9c6f5b59a1431d1e48e83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222885" cy="2417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НС\Desktop\Новая папка (2)\Новая папка\IMG-f7691e015ff0157269678b81e3c2177b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9" y="1512265"/>
            <a:ext cx="3528579" cy="4701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16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ДНС\Desktop\Новая папка (2)\thumbdata-60_4.10272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58" y="3933056"/>
            <a:ext cx="18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ДНС\Desktop\Новая папка (2)\thumbdata-60_4.9994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18" y="3792073"/>
            <a:ext cx="18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ДНС\Desktop\Новая папка (2)\thumbdata-60_4.10289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18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ДНС\Desktop\Новая папка (2)\thumbdata-60_4.1024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43" y="2133056"/>
            <a:ext cx="18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ДНС\Desktop\Новая папка (2)\thumbdata-60_4.94699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8" y="1412776"/>
            <a:ext cx="18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Users\ДНС\Desktop\Новая папка (2)\thumbdata-60_4.107315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18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284343"/>
            <a:ext cx="8229600" cy="908720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по лепке из глины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Объект 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97" y="972302"/>
            <a:ext cx="2538705" cy="1977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7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ДНС\Desktop\Новая папка (2)\Новая папка\IMG-2f8b98da6390149572bf502a20d34d22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2" y="1193063"/>
            <a:ext cx="1791560" cy="2387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НС\Desktop\Новая папка (2)\Новая папка\IMG-3cba5ae43665eb8e459fc7c37920135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59" y="3936761"/>
            <a:ext cx="1656337" cy="2207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НС\Desktop\Новая папка (2)\Новая папка\IMG-8a122cddd449c69fe5dfbc513bd304a5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5" y="3917618"/>
            <a:ext cx="1701275" cy="2266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ДНС\Desktop\Новая папка (2)\Новая папка\IMG-51a60072d9dfc7d8323005b4a6b2b44a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90" y="1193063"/>
            <a:ext cx="1791560" cy="2387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ДНС\Desktop\Новая папка (2)\Новая папка\IMG-25373f7c91750a28c7a4f06fba5e44d0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94" y="4319664"/>
            <a:ext cx="1493568" cy="1990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ДНС\Desktop\Новая папка (2)\Новая папка\IMG-65829aa431284120ef3cb47bac9fc439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39" y="4247656"/>
            <a:ext cx="1547607" cy="2062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ДНС\Desktop\Новая папка (2)\Новая папка\IMG-a48c297798a82b42b91bd11bad86549d-V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00" y="1193063"/>
            <a:ext cx="3593862" cy="2695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7200" y="284343"/>
            <a:ext cx="8229600" cy="908720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по лепке из глины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42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p.userapi.com/c844618/v844618153/1ef265/j1BVH3Px__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8"/>
          <a:stretch/>
        </p:blipFill>
        <p:spPr bwMode="auto">
          <a:xfrm>
            <a:off x="1940727" y="3961838"/>
            <a:ext cx="2076396" cy="2233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pp.userapi.com/c846219/v846219153/1e137f/c2Ea_pSah0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76" y="1157501"/>
            <a:ext cx="1974184" cy="2632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pp.userapi.com/c848632/v848632153/16bfae/N_Hrp7veU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34" y="3284984"/>
            <a:ext cx="2183117" cy="2910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pp.userapi.com/c845216/v845216153/1ea2a2/G2BCUS__m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5" y="1187054"/>
            <a:ext cx="2091367" cy="2788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pp.userapi.com/c853528/v853528064/232ca/MBstBD_-Kq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98" y="1187054"/>
            <a:ext cx="1957209" cy="2609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284343"/>
            <a:ext cx="8229600" cy="908720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по лепке из глины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7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11245115"/>
              </p:ext>
            </p:extLst>
          </p:nvPr>
        </p:nvGraphicFramePr>
        <p:xfrm>
          <a:off x="-540568" y="548680"/>
          <a:ext cx="9289032" cy="5973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7824" y="548680"/>
            <a:ext cx="5554960" cy="9087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 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C:\Users\ДНС\Desktop\Новая папка (2)\IMG_20190325_0928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9356" y1="48791" x2="34848" y2="5618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24227" r="17851" b="34772"/>
          <a:stretch/>
        </p:blipFill>
        <p:spPr bwMode="auto">
          <a:xfrm>
            <a:off x="5307447" y="1196752"/>
            <a:ext cx="3240360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1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867" y="548680"/>
            <a:ext cx="7643192" cy="3273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</a:p>
          <a:p>
            <a:pPr marL="0" indent="0" algn="ctr">
              <a:buNone/>
            </a:pPr>
            <a:r>
              <a:rPr lang="ru-RU" sz="7200" b="1" dirty="0" smtClean="0">
                <a:ln>
                  <a:solidFill>
                    <a:srgbClr val="FFFF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внимание!</a:t>
            </a:r>
            <a:endParaRPr lang="ru-RU" sz="7200" b="1" dirty="0">
              <a:ln>
                <a:solidFill>
                  <a:srgbClr val="FFFF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" r="46829" b="29293"/>
          <a:stretch/>
        </p:blipFill>
        <p:spPr>
          <a:xfrm>
            <a:off x="323527" y="1329011"/>
            <a:ext cx="3024679" cy="4797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C:\Users\ДНС\Desktop\Новая папка (2)\IMG_20190325_0928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9356" y1="48791" x2="34848" y2="5618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24227" r="17851" b="34772"/>
          <a:stretch/>
        </p:blipFill>
        <p:spPr bwMode="auto">
          <a:xfrm flipH="1">
            <a:off x="2483768" y="2736430"/>
            <a:ext cx="3816424" cy="3731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Памятка для начинающих, которая предлагается к проекту.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1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5730" t="20063" r="6182" b="7643"/>
          <a:stretch/>
        </p:blipFill>
        <p:spPr bwMode="auto">
          <a:xfrm>
            <a:off x="107504" y="836712"/>
            <a:ext cx="8664237" cy="509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254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5371" t="18471" r="6362" b="12420"/>
          <a:stretch/>
        </p:blipFill>
        <p:spPr bwMode="auto">
          <a:xfrm>
            <a:off x="467544" y="1196752"/>
            <a:ext cx="8165261" cy="4582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7432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6266" t="19426" r="7079" b="9555"/>
          <a:stretch/>
        </p:blipFill>
        <p:spPr bwMode="auto">
          <a:xfrm>
            <a:off x="539552" y="620688"/>
            <a:ext cx="8045628" cy="5433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089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w-dog.ru/wallpapers/7/12/5157275026168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19291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1.1zoom.ru/big3/458/World_of_Tanks_Tanks_481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4"/>
            <a:ext cx="9156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fototerra.ru/photo/Russia/Verhnjaja-Salda/large-88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608512" cy="4032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20888"/>
            <a:ext cx="4535488" cy="3926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9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421196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</a:t>
            </a:r>
            <a: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ДНС\Desktop\Новая папка (2)\IMG_20190325_0927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r="14547"/>
          <a:stretch/>
        </p:blipFill>
        <p:spPr bwMode="auto">
          <a:xfrm>
            <a:off x="3816377" y="3911295"/>
            <a:ext cx="1594281" cy="1778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ДНС\Desktop\Новая папка (2)\IMG_20190325_092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81" y="3665056"/>
            <a:ext cx="1518638" cy="20248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C:\Users\ДНС\Desktop\Новая папка (2)\IMG_20190325_0928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8"/>
          <a:stretch/>
        </p:blipFill>
        <p:spPr bwMode="auto">
          <a:xfrm>
            <a:off x="1926185" y="2052543"/>
            <a:ext cx="1650499" cy="1772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 descr="C:\Users\ДНС\Desktop\Новая папка (2)\IMG_20190325_092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00" y="923992"/>
            <a:ext cx="1727048" cy="2302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C:\Users\ДНС\Desktop\Новая папка (2)\IMG_20190325_0928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47" y="2052543"/>
            <a:ext cx="1317827" cy="17571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5" name="Picture 11" descr="C:\Users\ДНС\Desktop\Новая папка (2)\IMG_20190325_0929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47" y="4294352"/>
            <a:ext cx="1317827" cy="17571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C:\Users\ДНС\Desktop\Новая папка (2)\IMG_20190325_0928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2"/>
          <a:stretch/>
        </p:blipFill>
        <p:spPr bwMode="auto">
          <a:xfrm>
            <a:off x="6985774" y="999179"/>
            <a:ext cx="1716817" cy="17893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4" descr="C:\Users\ДНС\Desktop\Новая папка (2)\IMG_20190325_0927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3" y="3708936"/>
            <a:ext cx="1529111" cy="20388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6" descr="C:\Users\ДНС\Desktop\Новая папка (2)\IMG_20190325_0928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1" y="1199712"/>
            <a:ext cx="1528816" cy="2038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8" descr="C:\Users\ДНС\Desktop\Новая папка (2)\IMG_20190325_09285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82" y="4294352"/>
            <a:ext cx="1317827" cy="17571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11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7920880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Цель проекта</a:t>
            </a:r>
            <a:r>
              <a:rPr lang="ru-RU" sz="6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5400" b="1" dirty="0" smtClean="0"/>
              <a:t>создание модели танка Т-34 в честь </a:t>
            </a:r>
            <a:r>
              <a:rPr lang="ru-RU" sz="5400" b="1" dirty="0"/>
              <a:t>д</a:t>
            </a:r>
            <a:r>
              <a:rPr lang="ru-RU" sz="5400" b="1" dirty="0" smtClean="0"/>
              <a:t>ня Победы.</a:t>
            </a:r>
          </a:p>
          <a:p>
            <a:pPr marL="0" indent="0">
              <a:buNone/>
            </a:pPr>
            <a:endParaRPr lang="ru-RU" sz="54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55" y="3645024"/>
            <a:ext cx="4050873" cy="2278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341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Гипотеза: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Создание поделки из глины.</a:t>
            </a:r>
            <a:endParaRPr lang="ru-RU" sz="4400" dirty="0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55" y="3645024"/>
            <a:ext cx="4050873" cy="2278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91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65312"/>
            <a:ext cx="8064896" cy="619268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проекта:</a:t>
            </a:r>
          </a:p>
          <a:p>
            <a:pPr marL="0" indent="0">
              <a:buNone/>
            </a:pPr>
            <a:r>
              <a:rPr lang="ru-RU" sz="3600" dirty="0"/>
              <a:t>1. </a:t>
            </a:r>
            <a:r>
              <a:rPr lang="ru-RU" sz="3600" dirty="0" smtClean="0"/>
              <a:t>Познакомиться </a:t>
            </a:r>
            <a:r>
              <a:rPr lang="ru-RU" sz="3600" dirty="0"/>
              <a:t>с моделью танка </a:t>
            </a:r>
            <a:r>
              <a:rPr lang="ru-RU" sz="3600" dirty="0" smtClean="0"/>
              <a:t>Т-34.</a:t>
            </a:r>
            <a:endParaRPr lang="ru-RU" sz="3600" dirty="0"/>
          </a:p>
          <a:p>
            <a:pPr marL="0" indent="0">
              <a:buNone/>
            </a:pPr>
            <a:r>
              <a:rPr lang="ru-RU" sz="3600" dirty="0"/>
              <a:t>2. Придумать эскизы </a:t>
            </a:r>
            <a:r>
              <a:rPr lang="ru-RU" sz="3600" dirty="0" smtClean="0"/>
              <a:t>поделки.</a:t>
            </a:r>
            <a:endParaRPr lang="ru-RU" sz="3600" dirty="0"/>
          </a:p>
          <a:p>
            <a:pPr marL="0" indent="0">
              <a:buNone/>
            </a:pPr>
            <a:r>
              <a:rPr lang="ru-RU" sz="3600" dirty="0"/>
              <a:t>3. Выбрать приемы и технику лепки из глины.</a:t>
            </a:r>
          </a:p>
          <a:p>
            <a:pPr marL="0" indent="0">
              <a:buNone/>
            </a:pPr>
            <a:r>
              <a:rPr lang="ru-RU" sz="3600" dirty="0"/>
              <a:t>4. Изготовить модель танка из </a:t>
            </a:r>
            <a:r>
              <a:rPr lang="ru-RU" sz="3600" dirty="0" smtClean="0"/>
              <a:t>глины.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9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224</Words>
  <Application>Microsoft Office PowerPoint</Application>
  <PresentationFormat>Экран (4:3)</PresentationFormat>
  <Paragraphs>60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Гипотеза: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Процесс работы</vt:lpstr>
      <vt:lpstr>Презентация PowerPoint</vt:lpstr>
      <vt:lpstr>Презентация PowerPoint</vt:lpstr>
      <vt:lpstr>Замес глины</vt:lpstr>
      <vt:lpstr>Оттягивание и прищипывание глины</vt:lpstr>
      <vt:lpstr>Лепка деталей изделия </vt:lpstr>
      <vt:lpstr>Обжиг декодирование модели </vt:lpstr>
      <vt:lpstr>Мастер-класс по лепке из глины</vt:lpstr>
      <vt:lpstr>Мастер-класс по лепке из глины</vt:lpstr>
      <vt:lpstr>Мастер-класс по лепке из глины</vt:lpstr>
      <vt:lpstr>Мастер-класс по лепке из глины</vt:lpstr>
      <vt:lpstr>Заключение </vt:lpstr>
      <vt:lpstr>Презентация PowerPoint</vt:lpstr>
      <vt:lpstr>Памятка для начинающих, которая предлагается к проекту.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37</cp:revision>
  <dcterms:created xsi:type="dcterms:W3CDTF">2019-03-12T15:36:47Z</dcterms:created>
  <dcterms:modified xsi:type="dcterms:W3CDTF">2020-12-10T17:49:13Z</dcterms:modified>
</cp:coreProperties>
</file>