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60" r:id="rId4"/>
    <p:sldId id="271" r:id="rId5"/>
    <p:sldId id="272" r:id="rId6"/>
    <p:sldId id="273" r:id="rId7"/>
    <p:sldId id="274" r:id="rId8"/>
    <p:sldId id="275" r:id="rId9"/>
    <p:sldId id="290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алмуратов Давид" initials="ХД" lastIdx="1" clrIdx="0">
    <p:extLst>
      <p:ext uri="{19B8F6BF-5375-455C-9EA6-DF929625EA0E}">
        <p15:presenceInfo xmlns:p15="http://schemas.microsoft.com/office/powerpoint/2012/main" userId="1e6c225c079a163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B"/>
    <a:srgbClr val="F5E6D0"/>
    <a:srgbClr val="FF6600"/>
    <a:srgbClr val="E16222"/>
    <a:srgbClr val="F1C63D"/>
    <a:srgbClr val="470000"/>
    <a:srgbClr val="EFE1C9"/>
    <a:srgbClr val="D3B898"/>
    <a:srgbClr val="AE9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0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5EF03-C94F-4197-ADC6-212A45CBA455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1D241-86E5-441C-B06F-B8B85DEF8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2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0BB2F-0106-4B24-83C5-3A8B9F0933B0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7CC7-641D-4B6D-9F78-EE547E7F6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672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0BB2F-0106-4B24-83C5-3A8B9F0933B0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7CC7-641D-4B6D-9F78-EE547E7F6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39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0BB2F-0106-4B24-83C5-3A8B9F0933B0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7CC7-641D-4B6D-9F78-EE547E7F6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22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0BB2F-0106-4B24-83C5-3A8B9F0933B0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7CC7-641D-4B6D-9F78-EE547E7F6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56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0BB2F-0106-4B24-83C5-3A8B9F0933B0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7CC7-641D-4B6D-9F78-EE547E7F6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92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0BB2F-0106-4B24-83C5-3A8B9F0933B0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7CC7-641D-4B6D-9F78-EE547E7F6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01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0BB2F-0106-4B24-83C5-3A8B9F0933B0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7CC7-641D-4B6D-9F78-EE547E7F6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39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0BB2F-0106-4B24-83C5-3A8B9F0933B0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7CC7-641D-4B6D-9F78-EE547E7F6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27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0BB2F-0106-4B24-83C5-3A8B9F0933B0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7CC7-641D-4B6D-9F78-EE547E7F6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57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0BB2F-0106-4B24-83C5-3A8B9F0933B0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7CC7-641D-4B6D-9F78-EE547E7F6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615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0BB2F-0106-4B24-83C5-3A8B9F0933B0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7CC7-641D-4B6D-9F78-EE547E7F6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78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0BB2F-0106-4B24-83C5-3A8B9F0933B0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D7CC7-641D-4B6D-9F78-EE547E7F6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76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slide" Target="slide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slide" Target="slide3.xml"/><Relationship Id="rId2" Type="http://schemas.openxmlformats.org/officeDocument/2006/relationships/image" Target="../media/image9.png"/><Relationship Id="rId16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3.wdp"/><Relationship Id="rId15" Type="http://schemas.openxmlformats.org/officeDocument/2006/relationships/audio" Target="../media/audio2.wav"/><Relationship Id="rId10" Type="http://schemas.openxmlformats.org/officeDocument/2006/relationships/image" Target="../media/image15.png"/><Relationship Id="rId19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8.xml"/><Relationship Id="rId18" Type="http://schemas.microsoft.com/office/2007/relationships/hdphoto" Target="../media/hdphoto7.wdp"/><Relationship Id="rId26" Type="http://schemas.openxmlformats.org/officeDocument/2006/relationships/audio" Target="../media/audio4.wav"/><Relationship Id="rId3" Type="http://schemas.openxmlformats.org/officeDocument/2006/relationships/image" Target="../media/image12.png"/><Relationship Id="rId21" Type="http://schemas.microsoft.com/office/2007/relationships/hdphoto" Target="../media/hdphoto8.wdp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17" Type="http://schemas.openxmlformats.org/officeDocument/2006/relationships/image" Target="../media/image23.png"/><Relationship Id="rId25" Type="http://schemas.openxmlformats.org/officeDocument/2006/relationships/audio" Target="../media/audio3.wav"/><Relationship Id="rId2" Type="http://schemas.openxmlformats.org/officeDocument/2006/relationships/image" Target="../media/image20.png"/><Relationship Id="rId16" Type="http://schemas.openxmlformats.org/officeDocument/2006/relationships/slide" Target="slide5.xml"/><Relationship Id="rId20" Type="http://schemas.openxmlformats.org/officeDocument/2006/relationships/image" Target="../media/image24.png"/><Relationship Id="rId29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24" Type="http://schemas.microsoft.com/office/2007/relationships/hdphoto" Target="../media/hdphoto9.wdp"/><Relationship Id="rId5" Type="http://schemas.openxmlformats.org/officeDocument/2006/relationships/image" Target="../media/image14.png"/><Relationship Id="rId15" Type="http://schemas.microsoft.com/office/2007/relationships/hdphoto" Target="../media/hdphoto6.wdp"/><Relationship Id="rId23" Type="http://schemas.openxmlformats.org/officeDocument/2006/relationships/image" Target="../media/image25.png"/><Relationship Id="rId28" Type="http://schemas.openxmlformats.org/officeDocument/2006/relationships/audio" Target="../media/audio6.wav"/><Relationship Id="rId10" Type="http://schemas.openxmlformats.org/officeDocument/2006/relationships/slide" Target="slide4.xml"/><Relationship Id="rId19" Type="http://schemas.openxmlformats.org/officeDocument/2006/relationships/slide" Target="slide6.xml"/><Relationship Id="rId31" Type="http://schemas.openxmlformats.org/officeDocument/2006/relationships/slide" Target="slide2.xml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openxmlformats.org/officeDocument/2006/relationships/slide" Target="slide7.xml"/><Relationship Id="rId27" Type="http://schemas.openxmlformats.org/officeDocument/2006/relationships/audio" Target="../media/audio5.wav"/><Relationship Id="rId30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jpeg"/><Relationship Id="rId5" Type="http://schemas.openxmlformats.org/officeDocument/2006/relationships/hyperlink" Target="&#1089;&#1078;&#1072;&#1090;&#1099;&#1077;/&#1080;&#1075;&#1088;&#1072;%20&#1082;&#1088;&#1077;&#1079;&#1100;.wav" TargetMode="Externa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3.xml"/><Relationship Id="rId5" Type="http://schemas.openxmlformats.org/officeDocument/2006/relationships/image" Target="../media/image28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3.xml"/><Relationship Id="rId5" Type="http://schemas.openxmlformats.org/officeDocument/2006/relationships/image" Target="../media/image29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3.xml"/><Relationship Id="rId5" Type="http://schemas.openxmlformats.org/officeDocument/2006/relationships/image" Target="../media/image30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0.wdp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hdphoto" Target="../media/hdphoto11.wdp"/><Relationship Id="rId18" Type="http://schemas.openxmlformats.org/officeDocument/2006/relationships/hyperlink" Target="&#1089;&#1078;&#1072;&#1090;&#1099;&#1077;/&#1085;&#1072;&#1078;&#1084;&#1080;%20&#1085;&#1072;%20&#1076;&#1077;&#1090;&#1077;&#1081;.wav" TargetMode="External"/><Relationship Id="rId26" Type="http://schemas.openxmlformats.org/officeDocument/2006/relationships/image" Target="../media/image36.png"/><Relationship Id="rId3" Type="http://schemas.microsoft.com/office/2007/relationships/media" Target="../media/media8.wav"/><Relationship Id="rId21" Type="http://schemas.openxmlformats.org/officeDocument/2006/relationships/audio" Target="../media/audio11.wav"/><Relationship Id="rId7" Type="http://schemas.microsoft.com/office/2007/relationships/media" Target="../media/media10.wav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5" Type="http://schemas.openxmlformats.org/officeDocument/2006/relationships/audio" Target="../media/audio13.wav"/><Relationship Id="rId2" Type="http://schemas.openxmlformats.org/officeDocument/2006/relationships/audio" Target="../media/media7.wav"/><Relationship Id="rId16" Type="http://schemas.microsoft.com/office/2007/relationships/hdphoto" Target="../media/hdphoto1.wdp"/><Relationship Id="rId20" Type="http://schemas.openxmlformats.org/officeDocument/2006/relationships/audio" Target="../media/audio10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slideLayout" Target="../slideLayouts/slideLayout7.xml"/><Relationship Id="rId24" Type="http://schemas.openxmlformats.org/officeDocument/2006/relationships/hyperlink" Target="&#1089;&#1078;&#1072;&#1090;&#1099;&#1077;/&#1085;&#1072;&#1078;&#1084;&#1080;%20&#1085;&#1072;%20&#1089;&#1083;&#1086;&#1074;&#1086;%20&#1088;&#1103;&#1076;&#1086;&#1084;.wav" TargetMode="External"/><Relationship Id="rId5" Type="http://schemas.microsoft.com/office/2007/relationships/media" Target="../media/media9.wav"/><Relationship Id="rId15" Type="http://schemas.openxmlformats.org/officeDocument/2006/relationships/image" Target="../media/image34.png"/><Relationship Id="rId23" Type="http://schemas.openxmlformats.org/officeDocument/2006/relationships/audio" Target="../media/audio12.wav"/><Relationship Id="rId10" Type="http://schemas.openxmlformats.org/officeDocument/2006/relationships/audio" Target="../media/media11.wav"/><Relationship Id="rId19" Type="http://schemas.openxmlformats.org/officeDocument/2006/relationships/audio" Target="../media/audio9.wav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image" Target="../media/image33.png"/><Relationship Id="rId22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ajkan_-_SHiryan.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6EC16E8B-4CC7-47AA-BC86-09E5DD648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17" y="218902"/>
            <a:ext cx="443417" cy="443417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E7634E4-B11F-4B19-9E96-959123C2F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09" y="144592"/>
            <a:ext cx="4191629" cy="43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A1CE6FC-4507-4D02-919C-0BAD9C08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862051" y="137159"/>
            <a:ext cx="3887741" cy="423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9161E99-625A-44D0-B2C1-1579DF389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6499995" y="3428999"/>
            <a:ext cx="2350008" cy="423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C9A82BC-90C0-4A9B-8262-6BDBF7D5B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274835" y="177452"/>
            <a:ext cx="1587216" cy="423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9C97051-E5F2-427F-901B-1B2B849A7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279391" y="5837240"/>
            <a:ext cx="1278771" cy="103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AF73D8-7D4E-4C4C-8DC1-2D6CC4B75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0642" y="1741075"/>
            <a:ext cx="7833742" cy="1014287"/>
          </a:xfrm>
          <a:gradFill>
            <a:gsLst>
              <a:gs pos="97000">
                <a:srgbClr val="D3B898">
                  <a:lumMod val="95000"/>
                  <a:alpha val="74000"/>
                </a:srgbClr>
              </a:gs>
              <a:gs pos="66000">
                <a:srgbClr val="EFE1C9">
                  <a:alpha val="79000"/>
                </a:srgbClr>
              </a:gs>
              <a:gs pos="1000">
                <a:schemeClr val="bg2">
                  <a:shade val="98000"/>
                  <a:satMod val="120000"/>
                  <a:alpha val="83000"/>
                  <a:lumMod val="93000"/>
                </a:schemeClr>
              </a:gs>
            </a:gsLst>
            <a:path path="circle">
              <a:fillToRect l="50000" t="50000" r="100000" b="100000"/>
            </a:path>
          </a:gradFill>
          <a:effectLst>
            <a:softEdge rad="317500"/>
          </a:effectLst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rgbClr val="EFE1C9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Дидактическая</a:t>
            </a:r>
            <a:r>
              <a:rPr lang="ru-RU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rgbClr val="EFE1C9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rgbClr val="EFE1C9">
                      <a:alpha val="60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</a:rPr>
              <a:t>игра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3FC0B6C-D74C-4DE0-A2C5-924AF120C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103593" y="3483009"/>
            <a:ext cx="2296857" cy="423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AD939A-4480-4762-987C-03B40063B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383729"/>
            <a:ext cx="7429500" cy="1655762"/>
          </a:xfrm>
          <a:solidFill>
            <a:srgbClr val="EFE1C9">
              <a:alpha val="73000"/>
            </a:srgbClr>
          </a:solidFill>
          <a:effectLst>
            <a:softEdge rad="317500"/>
          </a:effectLst>
        </p:spPr>
        <p:txBody>
          <a:bodyPr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bg2">
                      <a:lumMod val="90000"/>
                      <a:alpha val="6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Национальные удмуртские музыкальные инструменты </a:t>
            </a:r>
          </a:p>
        </p:txBody>
      </p:sp>
      <p:sp>
        <p:nvSpPr>
          <p:cNvPr id="4" name="Управляющая кнопка: &quot;Пустой&quot;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4D2B226-0FE2-41EC-B196-0FE3F743FD54}"/>
              </a:ext>
            </a:extLst>
          </p:cNvPr>
          <p:cNvSpPr/>
          <p:nvPr/>
        </p:nvSpPr>
        <p:spPr>
          <a:xfrm>
            <a:off x="287682" y="5878376"/>
            <a:ext cx="2501238" cy="621791"/>
          </a:xfrm>
          <a:prstGeom prst="actionButtonBlank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Правила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игры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1" name="Управляющая кнопка: &quot;Пустой&quot;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F4578CF-F013-4BEF-B9A2-5C4B8793D411}"/>
              </a:ext>
            </a:extLst>
          </p:cNvPr>
          <p:cNvSpPr/>
          <p:nvPr/>
        </p:nvSpPr>
        <p:spPr>
          <a:xfrm>
            <a:off x="7674999" y="5887518"/>
            <a:ext cx="1775327" cy="621791"/>
          </a:xfrm>
          <a:prstGeom prst="actionButtonBlank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Играть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8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44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3" grpId="0" build="p" animBg="1"/>
      <p:bldP spid="4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1FA7068-66A5-490A-8B51-3D97187DA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560" y="149225"/>
            <a:ext cx="9333810" cy="275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83DF53A-18D2-4BE0-A5DD-B90B5C3A5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43913" y="2346910"/>
            <a:ext cx="4744804" cy="40453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9F75718-9764-4E1F-BF7B-B0ACEE949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366" y="2474298"/>
            <a:ext cx="4554900" cy="38833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6FC582D-1583-4720-B055-BAA349DA6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61" y="160636"/>
            <a:ext cx="1877177" cy="187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6B842E-4A53-4F6A-8875-CDC84B2C0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251" y="2038490"/>
            <a:ext cx="443417" cy="210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EEFDC4-96D2-475A-8104-9842F753D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804559" y="-595744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F6F8A9A-D467-4234-B717-3429248AC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744071" y="-595744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D5D7D35-F282-414D-9CCF-F99CA1FF3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735833" y="-595745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BC59AA8-DDFB-4CB5-B112-74266CB49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739312" y="5445257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C165803-12FC-40E8-B143-4D5043052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679368" y="5445257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5B52F6E-A7FB-4132-89C0-CFF1B34D3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636216" y="5445255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94B64A7-B47B-47AD-852B-30B0B46F8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4624" y="3818422"/>
            <a:ext cx="417856" cy="93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0B08769A-5CE6-4A4D-A40C-BDD625AD6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51279" y="1963337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6D79879E-8B84-47F5-B1FE-E6BC5479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935574" y="168189"/>
            <a:ext cx="1833562" cy="188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09E12FA0-7AD7-479B-8EFE-7BA32388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78343" y="4794578"/>
            <a:ext cx="1814407" cy="186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517BA1ED-E6B7-44EB-9CF9-18FABF791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398" y="4069079"/>
            <a:ext cx="483854" cy="75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07417420-71EB-4C51-922E-943504CD3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880070" y="4732261"/>
            <a:ext cx="1886807" cy="193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hlinkClick r:id="" action="ppaction://noaction">
              <a:snd r:embed="rId14" name="удмурты.wav"/>
            </a:hlinkClick>
            <a:extLst>
              <a:ext uri="{FF2B5EF4-FFF2-40B4-BE49-F238E27FC236}">
                <a16:creationId xmlns:a16="http://schemas.microsoft.com/office/drawing/2014/main" id="{D0988E6A-4FBA-49BA-AC9B-B6406E6C939D}"/>
              </a:ext>
            </a:extLst>
          </p:cNvPr>
          <p:cNvSpPr txBox="1"/>
          <p:nvPr/>
        </p:nvSpPr>
        <p:spPr>
          <a:xfrm>
            <a:off x="3521266" y="5464861"/>
            <a:ext cx="2378779" cy="646331"/>
          </a:xfrm>
          <a:prstGeom prst="rect">
            <a:avLst/>
          </a:prstGeom>
          <a:solidFill>
            <a:srgbClr val="F5E6D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hlinkClick r:id="" action="ppaction://noaction">
                  <a:snd r:embed="rId15" name="удмурты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Удмурты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2" name="Управляющая кнопка: &quot;На главную&quot; 31">
            <a:hlinkClick r:id="rId16" action="ppaction://hlinksldjump"/>
            <a:extLst>
              <a:ext uri="{FF2B5EF4-FFF2-40B4-BE49-F238E27FC236}">
                <a16:creationId xmlns:a16="http://schemas.microsoft.com/office/drawing/2014/main" id="{159E416F-72BF-48F7-8A89-05172D27C7DD}"/>
              </a:ext>
            </a:extLst>
          </p:cNvPr>
          <p:cNvSpPr/>
          <p:nvPr/>
        </p:nvSpPr>
        <p:spPr>
          <a:xfrm>
            <a:off x="4477662" y="6227138"/>
            <a:ext cx="671485" cy="434609"/>
          </a:xfrm>
          <a:prstGeom prst="actionButtonHome">
            <a:avLst/>
          </a:prstGeom>
          <a:gradFill>
            <a:gsLst>
              <a:gs pos="10000">
                <a:srgbClr val="FF6600"/>
              </a:gs>
              <a:gs pos="80000">
                <a:srgbClr val="FFFF8B"/>
              </a:gs>
              <a:gs pos="0">
                <a:schemeClr val="accent1">
                  <a:lumMod val="5000"/>
                  <a:lumOff val="95000"/>
                </a:schemeClr>
              </a:gs>
              <a:gs pos="44000">
                <a:srgbClr val="FFC000"/>
              </a:gs>
              <a:gs pos="98000">
                <a:srgbClr val="FFFF8B"/>
              </a:gs>
            </a:gsLst>
            <a:lin ang="5400000" scaled="1"/>
          </a:gra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hlinkClick r:id="rId17" action="ppaction://hlinksldjump"/>
            <a:extLst>
              <a:ext uri="{FF2B5EF4-FFF2-40B4-BE49-F238E27FC236}">
                <a16:creationId xmlns:a16="http://schemas.microsoft.com/office/drawing/2014/main" id="{813F6A16-E448-4048-A542-A96CFDE8E91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362" y="419195"/>
            <a:ext cx="4057789" cy="518580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13500000" sx="102000" sy="102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208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6FC582D-1583-4720-B055-BAA349DA6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98" y="168189"/>
            <a:ext cx="1877177" cy="192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6B842E-4A53-4F6A-8875-CDC84B2C0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251" y="2038490"/>
            <a:ext cx="443417" cy="210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EEFDC4-96D2-475A-8104-9842F753D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804559" y="-595744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F6F8A9A-D467-4234-B717-3429248AC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744071" y="-595744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D5D7D35-F282-414D-9CCF-F99CA1FF3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735833" y="-595745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5BC59AA8-DDFB-4CB5-B112-74266CB49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739312" y="5445257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C165803-12FC-40E8-B143-4D5043052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679368" y="5445257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5B52F6E-A7FB-4132-89C0-CFF1B34D3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636216" y="5445255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94B64A7-B47B-47AD-852B-30B0B46F8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4624" y="3818422"/>
            <a:ext cx="417856" cy="93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0B08769A-5CE6-4A4D-A40C-BDD625AD6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51279" y="1963337"/>
            <a:ext cx="417857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6D79879E-8B84-47F5-B1FE-E6BC5479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935574" y="168189"/>
            <a:ext cx="1833562" cy="188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09E12FA0-7AD7-479B-8EFE-7BA32388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78343" y="4794578"/>
            <a:ext cx="1814407" cy="186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517BA1ED-E6B7-44EB-9CF9-18FABF791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398" y="4069079"/>
            <a:ext cx="483854" cy="75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07417420-71EB-4C51-922E-943504CD3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880070" y="4732261"/>
            <a:ext cx="1886807" cy="193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hlinkClick r:id="rId10" action="ppaction://hlinksldjump"/>
            <a:extLst>
              <a:ext uri="{FF2B5EF4-FFF2-40B4-BE49-F238E27FC236}">
                <a16:creationId xmlns:a16="http://schemas.microsoft.com/office/drawing/2014/main" id="{15082407-D4A3-439A-8834-75F2D13863B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475"/>
          <a:stretch/>
        </p:blipFill>
        <p:spPr>
          <a:xfrm rot="3916747" flipH="1">
            <a:off x="1231402" y="590676"/>
            <a:ext cx="2603555" cy="3768662"/>
          </a:xfrm>
          <a:prstGeom prst="rect">
            <a:avLst/>
          </a:prstGeom>
          <a:effectLst>
            <a:outerShdw blurRad="50800" dist="38100" dir="13500000" sx="101000" sy="101000" algn="br" rotWithShape="0">
              <a:prstClr val="black">
                <a:alpha val="51000"/>
              </a:prstClr>
            </a:outerShdw>
          </a:effectLst>
          <a:scene3d>
            <a:camera prst="obliqueTopRight"/>
            <a:lightRig rig="threePt" dir="t"/>
          </a:scene3d>
        </p:spPr>
      </p:pic>
      <p:pic>
        <p:nvPicPr>
          <p:cNvPr id="7" name="Рисунок 6">
            <a:hlinkClick r:id="rId13" action="ppaction://hlinksldjump"/>
            <a:extLst>
              <a:ext uri="{FF2B5EF4-FFF2-40B4-BE49-F238E27FC236}">
                <a16:creationId xmlns:a16="http://schemas.microsoft.com/office/drawing/2014/main" id="{D12942B2-E2AB-43E1-86AF-1F3963DADC2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66569" y="1399032"/>
            <a:ext cx="1451683" cy="1334116"/>
          </a:xfrm>
          <a:prstGeom prst="rect">
            <a:avLst/>
          </a:prstGeom>
          <a:effectLst>
            <a:glow rad="101600">
              <a:schemeClr val="tx1">
                <a:lumMod val="75000"/>
                <a:lumOff val="25000"/>
                <a:alpha val="60000"/>
              </a:schemeClr>
            </a:glow>
            <a:outerShdw blurRad="50800" dist="38100" dir="13500000" sx="103000" sy="103000" algn="br" rotWithShape="0">
              <a:prstClr val="black">
                <a:alpha val="39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Рисунок 8">
            <a:hlinkClick r:id="rId16" action="ppaction://hlinksldjump"/>
            <a:extLst>
              <a:ext uri="{FF2B5EF4-FFF2-40B4-BE49-F238E27FC236}">
                <a16:creationId xmlns:a16="http://schemas.microsoft.com/office/drawing/2014/main" id="{36A040CA-964A-4DEC-812E-38EAE3F8AB5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05300">
            <a:off x="4312494" y="2668362"/>
            <a:ext cx="1947667" cy="3535303"/>
          </a:xfrm>
          <a:prstGeom prst="rect">
            <a:avLst/>
          </a:prstGeom>
          <a:effectLst>
            <a:outerShdw blurRad="50800" dist="38100" dir="13500000" sx="104000" sy="104000" algn="br" rotWithShape="0">
              <a:prstClr val="black">
                <a:alpha val="54000"/>
              </a:prstClr>
            </a:outerShdw>
          </a:effectLst>
        </p:spPr>
      </p:pic>
      <p:pic>
        <p:nvPicPr>
          <p:cNvPr id="12" name="Рисунок 11">
            <a:hlinkClick r:id="rId19" action="ppaction://hlinksldjump"/>
            <a:extLst>
              <a:ext uri="{FF2B5EF4-FFF2-40B4-BE49-F238E27FC236}">
                <a16:creationId xmlns:a16="http://schemas.microsoft.com/office/drawing/2014/main" id="{A0F96BBB-D382-4822-8419-77C0B835822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8254" y="1510485"/>
            <a:ext cx="2867773" cy="4804268"/>
          </a:xfrm>
          <a:prstGeom prst="rect">
            <a:avLst/>
          </a:prstGeom>
          <a:effectLst>
            <a:outerShdw blurRad="50800" dist="38100" dir="135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D9AC4A-5A19-4037-9FCF-2AA7921A7A99}"/>
              </a:ext>
            </a:extLst>
          </p:cNvPr>
          <p:cNvSpPr txBox="1"/>
          <p:nvPr/>
        </p:nvSpPr>
        <p:spPr>
          <a:xfrm>
            <a:off x="1084086" y="575771"/>
            <a:ext cx="8215391" cy="923330"/>
          </a:xfrm>
          <a:prstGeom prst="rect">
            <a:avLst/>
          </a:prstGeom>
          <a:solidFill>
            <a:srgbClr val="EFE1C9"/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Удмуртские музыкальные инструменты</a:t>
            </a:r>
          </a:p>
          <a:p>
            <a:endParaRPr lang="ru-RU" dirty="0"/>
          </a:p>
        </p:txBody>
      </p:sp>
      <p:pic>
        <p:nvPicPr>
          <p:cNvPr id="8" name="Рисунок 7">
            <a:hlinkClick r:id="rId22" action="ppaction://hlinksldjump"/>
            <a:extLst>
              <a:ext uri="{FF2B5EF4-FFF2-40B4-BE49-F238E27FC236}">
                <a16:creationId xmlns:a16="http://schemas.microsoft.com/office/drawing/2014/main" id="{5867F355-8B5F-48E3-A838-E92564557F1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056" b="99352" l="0" r="100000">
                        <a14:foregroundMark x1="65188" y1="6806" x2="64164" y2="18148"/>
                        <a14:foregroundMark x1="60068" y1="3056" x2="65188" y2="6111"/>
                        <a14:foregroundMark x1="69966" y1="93333" x2="64164" y2="99352"/>
                        <a14:foregroundMark x1="51667" y1="50000" x2="53333" y2="44595"/>
                        <a14:foregroundMark x1="40000" y1="48874" x2="60000" y2="45495"/>
                        <a14:foregroundMark x1="43333" y1="45946" x2="60000" y2="48423"/>
                        <a14:foregroundMark x1="46667" y1="48198" x2="58333" y2="48649"/>
                        <a14:backgroundMark x1="13993" y1="33472" x2="8874" y2="43889"/>
                        <a14:backgroundMark x1="96587" y1="43750" x2="99659" y2="45694"/>
                        <a14:backgroundMark x1="10580" y1="20278" x2="0" y2="30324"/>
                        <a14:backgroundMark x1="23333" y1="78153" x2="10000" y2="70270"/>
                        <a14:backgroundMark x1="18333" y1="73423" x2="21667" y2="50225"/>
                        <a14:backgroundMark x1="21667" y1="50225" x2="20000" y2="49099"/>
                        <a14:backgroundMark x1="85000" y1="57432" x2="88333" y2="44144"/>
                        <a14:backgroundMark x1="28333" y1="13964" x2="41667" y2="0"/>
                        <a14:backgroundMark x1="95000" y1="13739" x2="98333" y2="8333"/>
                        <a14:backgroundMark x1="93333" y1="96622" x2="98333" y2="72748"/>
                        <a14:backgroundMark x1="98333" y1="72748" x2="98333" y2="727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94655">
            <a:off x="2496433" y="2277462"/>
            <a:ext cx="574108" cy="4226120"/>
          </a:xfrm>
          <a:prstGeom prst="rect">
            <a:avLst/>
          </a:prstGeom>
          <a:effectLst>
            <a:glow rad="25400">
              <a:schemeClr val="bg1">
                <a:lumMod val="50000"/>
                <a:alpha val="43000"/>
              </a:schemeClr>
            </a:glow>
            <a:outerShdw blurRad="50800" dist="38100" dir="13500000" sx="101000" sy="101000" algn="br" rotWithShape="0">
              <a:prstClr val="black">
                <a:alpha val="51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47688EF-6ACD-4196-8C3F-F88DFC1765F8}"/>
              </a:ext>
            </a:extLst>
          </p:cNvPr>
          <p:cNvSpPr txBox="1"/>
          <p:nvPr/>
        </p:nvSpPr>
        <p:spPr>
          <a:xfrm>
            <a:off x="2313486" y="4853090"/>
            <a:ext cx="1864270" cy="461665"/>
          </a:xfrm>
          <a:prstGeom prst="rect">
            <a:avLst/>
          </a:prstGeom>
          <a:solidFill>
            <a:srgbClr val="F5E6D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hlinkClick r:id="" action="ppaction://noaction">
                  <a:snd r:embed="rId25" name="узьы гумы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Узьы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hlinkClick r:id="" action="ppaction://noaction">
                  <a:snd r:embed="rId26" name="узьы гумы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гумы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100F2-DD30-431E-8474-3E1309F824EA}"/>
              </a:ext>
            </a:extLst>
          </p:cNvPr>
          <p:cNvSpPr txBox="1"/>
          <p:nvPr/>
        </p:nvSpPr>
        <p:spPr>
          <a:xfrm>
            <a:off x="5770275" y="5620272"/>
            <a:ext cx="1215741" cy="461665"/>
          </a:xfrm>
          <a:prstGeom prst="rect">
            <a:avLst/>
          </a:prstGeom>
          <a:solidFill>
            <a:srgbClr val="F5E6D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hlinkClick r:id="" action="ppaction://noaction">
                  <a:snd r:embed="rId27" name="кубыз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Кубыз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326CC6-82DA-4ECE-9453-764A3AF1E379}"/>
              </a:ext>
            </a:extLst>
          </p:cNvPr>
          <p:cNvSpPr txBox="1"/>
          <p:nvPr/>
        </p:nvSpPr>
        <p:spPr>
          <a:xfrm>
            <a:off x="5328370" y="2733150"/>
            <a:ext cx="1320567" cy="461665"/>
          </a:xfrm>
          <a:prstGeom prst="rect">
            <a:avLst/>
          </a:prstGeom>
          <a:solidFill>
            <a:srgbClr val="F5E6D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hlinkClick r:id="" action="ppaction://noaction">
                  <a:snd r:embed="rId28" name="шулан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Шулан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857938-E66A-4417-94BF-A58F0400703A}"/>
              </a:ext>
            </a:extLst>
          </p:cNvPr>
          <p:cNvSpPr txBox="1"/>
          <p:nvPr/>
        </p:nvSpPr>
        <p:spPr>
          <a:xfrm>
            <a:off x="1929491" y="3357166"/>
            <a:ext cx="1067591" cy="461665"/>
          </a:xfrm>
          <a:prstGeom prst="rect">
            <a:avLst/>
          </a:prstGeom>
          <a:solidFill>
            <a:srgbClr val="F5E6D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hlinkClick r:id="" action="ppaction://noaction">
                  <a:snd r:embed="rId29" name="крезь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Крезь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64052F-CE47-4763-A0ED-57B6EAF5AB05}"/>
              </a:ext>
            </a:extLst>
          </p:cNvPr>
          <p:cNvSpPr txBox="1"/>
          <p:nvPr/>
        </p:nvSpPr>
        <p:spPr>
          <a:xfrm>
            <a:off x="6700127" y="1138132"/>
            <a:ext cx="1521376" cy="461665"/>
          </a:xfrm>
          <a:prstGeom prst="rect">
            <a:avLst/>
          </a:prstGeom>
          <a:solidFill>
            <a:srgbClr val="F5E6D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hlinkClick r:id="" action="ppaction://noaction">
                  <a:snd r:embed="rId30" name="тангыра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Тангыра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8" name="Управляющая кнопка: &quot;На главную&quot; 27">
            <a:hlinkClick r:id="rId31" action="ppaction://hlinksldjump" highlightClick="1"/>
            <a:extLst>
              <a:ext uri="{FF2B5EF4-FFF2-40B4-BE49-F238E27FC236}">
                <a16:creationId xmlns:a16="http://schemas.microsoft.com/office/drawing/2014/main" id="{5634B46E-1623-4ACE-8AF9-3B10E58B5A6C}"/>
              </a:ext>
            </a:extLst>
          </p:cNvPr>
          <p:cNvSpPr/>
          <p:nvPr/>
        </p:nvSpPr>
        <p:spPr>
          <a:xfrm>
            <a:off x="4635561" y="6205234"/>
            <a:ext cx="680617" cy="461665"/>
          </a:xfrm>
          <a:prstGeom prst="actionButtonHome">
            <a:avLst/>
          </a:prstGeom>
          <a:gradFill>
            <a:gsLst>
              <a:gs pos="10000">
                <a:srgbClr val="FF6600"/>
              </a:gs>
              <a:gs pos="80000">
                <a:srgbClr val="FFFF8B"/>
              </a:gs>
              <a:gs pos="0">
                <a:schemeClr val="accent1">
                  <a:lumMod val="5000"/>
                  <a:lumOff val="95000"/>
                </a:schemeClr>
              </a:gs>
              <a:gs pos="44000">
                <a:srgbClr val="FFC000"/>
              </a:gs>
              <a:gs pos="98000">
                <a:srgbClr val="FFFF8B"/>
              </a:gs>
            </a:gsLst>
            <a:lin ang="5400000" scaled="1"/>
          </a:gra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547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гра крезь">
            <a:hlinkClick r:id="" action="ppaction://media"/>
            <a:extLst>
              <a:ext uri="{FF2B5EF4-FFF2-40B4-BE49-F238E27FC236}">
                <a16:creationId xmlns:a16="http://schemas.microsoft.com/office/drawing/2014/main" id="{C27C94C5-71A3-4B43-B556-5B883334D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854" y="161013"/>
            <a:ext cx="490994" cy="490994"/>
          </a:xfrm>
          <a:prstGeom prst="rect">
            <a:avLst/>
          </a:prstGeom>
        </p:spPr>
      </p:pic>
      <p:pic>
        <p:nvPicPr>
          <p:cNvPr id="3" name="Рисунок 2">
            <a:hlinkClick r:id="rId5" action="ppaction://hlinkfile"/>
            <a:extLst>
              <a:ext uri="{FF2B5EF4-FFF2-40B4-BE49-F238E27FC236}">
                <a16:creationId xmlns:a16="http://schemas.microsoft.com/office/drawing/2014/main" id="{AD61C7B0-30A6-4EA6-B6C1-9052B60F8B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92" y="0"/>
            <a:ext cx="8596023" cy="6447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Управляющая кнопка: &quot;Вперед&quot; или &quot;Следующий&quot; 1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0625041-CB32-4231-99B9-9100773148A9}"/>
              </a:ext>
            </a:extLst>
          </p:cNvPr>
          <p:cNvSpPr/>
          <p:nvPr/>
        </p:nvSpPr>
        <p:spPr>
          <a:xfrm>
            <a:off x="8706920" y="5781056"/>
            <a:ext cx="1042527" cy="852861"/>
          </a:xfrm>
          <a:prstGeom prst="actionButtonForwardNext">
            <a:avLst/>
          </a:prstGeom>
          <a:solidFill>
            <a:srgbClr val="FFFF8B"/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62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убыз удм игра">
            <a:hlinkClick r:id="" action="ppaction://media"/>
            <a:extLst>
              <a:ext uri="{FF2B5EF4-FFF2-40B4-BE49-F238E27FC236}">
                <a16:creationId xmlns:a16="http://schemas.microsoft.com/office/drawing/2014/main" id="{1574A81F-D584-499D-973E-6F3C99E3D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525" y="428708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33B842-1E74-4F15-BEAE-3A0E890CDE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108" y="305329"/>
            <a:ext cx="8550367" cy="6123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Управляющая кнопка: &quot;Вперед&quot; или &quot;Следующий&quot;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667892A-AE0F-43C2-87CD-03ADED4EB334}"/>
              </a:ext>
            </a:extLst>
          </p:cNvPr>
          <p:cNvSpPr/>
          <p:nvPr/>
        </p:nvSpPr>
        <p:spPr>
          <a:xfrm>
            <a:off x="8706920" y="5781056"/>
            <a:ext cx="1042527" cy="852861"/>
          </a:xfrm>
          <a:prstGeom prst="actionButtonForwardNext">
            <a:avLst/>
          </a:prstGeom>
          <a:solidFill>
            <a:srgbClr val="FFFF8B"/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06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тангыра игра">
            <a:hlinkClick r:id="" action="ppaction://media"/>
            <a:extLst>
              <a:ext uri="{FF2B5EF4-FFF2-40B4-BE49-F238E27FC236}">
                <a16:creationId xmlns:a16="http://schemas.microsoft.com/office/drawing/2014/main" id="{654632E1-9745-4C79-B04D-5AEDB4751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084" y="529426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DA72E6-3317-4528-AE00-AE452060BB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31" y="224083"/>
            <a:ext cx="9727138" cy="540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Управляющая кнопка: &quot;Вперед&quot; или &quot;Следующий&quot;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A8F58C9-9B47-4947-812F-7B7435DE7C50}"/>
              </a:ext>
            </a:extLst>
          </p:cNvPr>
          <p:cNvSpPr/>
          <p:nvPr/>
        </p:nvSpPr>
        <p:spPr>
          <a:xfrm>
            <a:off x="8706920" y="5781056"/>
            <a:ext cx="1042527" cy="852861"/>
          </a:xfrm>
          <a:prstGeom prst="actionButtonForwardNext">
            <a:avLst/>
          </a:prstGeom>
          <a:solidFill>
            <a:srgbClr val="FFFF8B"/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00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узьы гумы игра">
            <a:hlinkClick r:id="" action="ppaction://media"/>
            <a:extLst>
              <a:ext uri="{FF2B5EF4-FFF2-40B4-BE49-F238E27FC236}">
                <a16:creationId xmlns:a16="http://schemas.microsoft.com/office/drawing/2014/main" id="{8FCDAAC0-2462-4AD5-B3E2-81B65F34D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697" y="436659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E5C4F1-0F26-4DEA-BDBD-CD79AEFB1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31" y="224083"/>
            <a:ext cx="8547652" cy="656204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Управляющая кнопка: &quot;Вперед&quot; или &quot;Следующий&quot;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1247BD9-F2D0-4B3E-B6C2-AE636D4390C1}"/>
              </a:ext>
            </a:extLst>
          </p:cNvPr>
          <p:cNvSpPr/>
          <p:nvPr/>
        </p:nvSpPr>
        <p:spPr>
          <a:xfrm>
            <a:off x="8706920" y="5781056"/>
            <a:ext cx="1042527" cy="852861"/>
          </a:xfrm>
          <a:prstGeom prst="actionButtonForwardNext">
            <a:avLst/>
          </a:prstGeom>
          <a:solidFill>
            <a:srgbClr val="FFFF8B"/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71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грает на шулане (1)">
            <a:hlinkClick r:id="" action="ppaction://media"/>
            <a:extLst>
              <a:ext uri="{FF2B5EF4-FFF2-40B4-BE49-F238E27FC236}">
                <a16:creationId xmlns:a16="http://schemas.microsoft.com/office/drawing/2014/main" id="{1EEB8816-CEEF-4FCC-A618-6433AE702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795" y="667247"/>
            <a:ext cx="609600" cy="60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BBFA1D-E808-4F53-9558-34CDF469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1" y="280722"/>
            <a:ext cx="8205746" cy="62965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Управляющая кнопка: &quot;Вперед&quot; или &quot;Следующий&quot; 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A682A24-92E3-4741-80EB-B0CB83F53291}"/>
              </a:ext>
            </a:extLst>
          </p:cNvPr>
          <p:cNvSpPr/>
          <p:nvPr/>
        </p:nvSpPr>
        <p:spPr>
          <a:xfrm>
            <a:off x="8679488" y="5790200"/>
            <a:ext cx="1042527" cy="852861"/>
          </a:xfrm>
          <a:prstGeom prst="actionButtonForwardNext">
            <a:avLst/>
          </a:prstGeom>
          <a:solidFill>
            <a:srgbClr val="FFFF8B"/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3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&quot;Вперед&quot; или &quot;Следующий&quot; 12">
            <a:extLst>
              <a:ext uri="{FF2B5EF4-FFF2-40B4-BE49-F238E27FC236}">
                <a16:creationId xmlns:a16="http://schemas.microsoft.com/office/drawing/2014/main" id="{29985857-2229-4ED4-A31D-D81135FA151B}"/>
              </a:ext>
            </a:extLst>
          </p:cNvPr>
          <p:cNvSpPr/>
          <p:nvPr/>
        </p:nvSpPr>
        <p:spPr>
          <a:xfrm>
            <a:off x="301261" y="5460837"/>
            <a:ext cx="671485" cy="807661"/>
          </a:xfrm>
          <a:prstGeom prst="actionButtonForwardNext">
            <a:avLst/>
          </a:prstGeom>
          <a:solidFill>
            <a:srgbClr val="FFFF8B"/>
          </a:solidFill>
          <a:ln>
            <a:solidFill>
              <a:srgbClr val="FFFF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Управляющая кнопка: &quot;На главную&quot; 10">
            <a:extLst>
              <a:ext uri="{FF2B5EF4-FFF2-40B4-BE49-F238E27FC236}">
                <a16:creationId xmlns:a16="http://schemas.microsoft.com/office/drawing/2014/main" id="{DE2E96C5-7747-4B4E-BCCA-A612A6B34AD9}"/>
              </a:ext>
            </a:extLst>
          </p:cNvPr>
          <p:cNvSpPr/>
          <p:nvPr/>
        </p:nvSpPr>
        <p:spPr>
          <a:xfrm>
            <a:off x="364623" y="4650289"/>
            <a:ext cx="671485" cy="434609"/>
          </a:xfrm>
          <a:prstGeom prst="actionButtonHome">
            <a:avLst/>
          </a:prstGeom>
          <a:gradFill>
            <a:gsLst>
              <a:gs pos="10000">
                <a:srgbClr val="FF6600"/>
              </a:gs>
              <a:gs pos="80000">
                <a:srgbClr val="FFFF8B"/>
              </a:gs>
              <a:gs pos="0">
                <a:schemeClr val="accent1">
                  <a:lumMod val="5000"/>
                  <a:lumOff val="95000"/>
                </a:schemeClr>
              </a:gs>
              <a:gs pos="44000">
                <a:srgbClr val="FFC000"/>
              </a:gs>
              <a:gs pos="98000">
                <a:srgbClr val="FFFF8B"/>
              </a:gs>
            </a:gsLst>
            <a:lin ang="5400000" scaled="1"/>
          </a:gra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7F421B-CA8E-4A30-A07C-6FC8AA5A9F7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27940">
            <a:off x="266197" y="3277689"/>
            <a:ext cx="1668575" cy="103034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81E7444-A253-4B55-8308-CDBABEEFDE6F}"/>
              </a:ext>
            </a:extLst>
          </p:cNvPr>
          <p:cNvSpPr/>
          <p:nvPr/>
        </p:nvSpPr>
        <p:spPr>
          <a:xfrm>
            <a:off x="248279" y="2436857"/>
            <a:ext cx="1439675" cy="467001"/>
          </a:xfrm>
          <a:prstGeom prst="rect">
            <a:avLst/>
          </a:prstGeom>
          <a:solidFill>
            <a:srgbClr val="F5E6D0"/>
          </a:solidFill>
          <a:effectLst>
            <a:softEdge rad="63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u="sng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Удмурты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1F75BD-2C67-4F0E-B594-272AD4F0EC5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39" y="46903"/>
            <a:ext cx="1779702" cy="2551544"/>
          </a:xfrm>
          <a:prstGeom prst="rect">
            <a:avLst/>
          </a:prstGeom>
        </p:spPr>
      </p:pic>
      <p:pic>
        <p:nvPicPr>
          <p:cNvPr id="2" name="нажми на интсрукмент">
            <a:hlinkClick r:id="" action="ppaction://media"/>
            <a:extLst>
              <a:ext uri="{FF2B5EF4-FFF2-40B4-BE49-F238E27FC236}">
                <a16:creationId xmlns:a16="http://schemas.microsoft.com/office/drawing/2014/main" id="{AA14D5C5-7436-4BA0-B62E-F0D15E3F5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3908" y="3656061"/>
            <a:ext cx="546750" cy="520338"/>
          </a:xfrm>
          <a:prstGeom prst="rect">
            <a:avLst/>
          </a:prstGeom>
        </p:spPr>
      </p:pic>
      <p:pic>
        <p:nvPicPr>
          <p:cNvPr id="16" name="если хочешь ">
            <a:hlinkClick r:id="" action="ppaction://media"/>
            <a:extLst>
              <a:ext uri="{FF2B5EF4-FFF2-40B4-BE49-F238E27FC236}">
                <a16:creationId xmlns:a16="http://schemas.microsoft.com/office/drawing/2014/main" id="{0E884703-A666-4004-9806-A13A77D408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613" y="4552275"/>
            <a:ext cx="521341" cy="52134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5AB87E-9978-4D89-A26F-36804AAF6752}"/>
              </a:ext>
            </a:extLst>
          </p:cNvPr>
          <p:cNvSpPr/>
          <p:nvPr/>
        </p:nvSpPr>
        <p:spPr>
          <a:xfrm>
            <a:off x="3026664" y="157687"/>
            <a:ext cx="3725223" cy="646331"/>
          </a:xfrm>
          <a:prstGeom prst="rect">
            <a:avLst/>
          </a:prstGeom>
          <a:solidFill>
            <a:srgbClr val="F5E6D0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Правила игры</a:t>
            </a:r>
          </a:p>
        </p:txBody>
      </p:sp>
      <p:sp>
        <p:nvSpPr>
          <p:cNvPr id="8" name="Прямоугольник 7">
            <a:hlinkClick r:id="rId18" action="ppaction://hlinkfile"/>
            <a:extLst>
              <a:ext uri="{FF2B5EF4-FFF2-40B4-BE49-F238E27FC236}">
                <a16:creationId xmlns:a16="http://schemas.microsoft.com/office/drawing/2014/main" id="{9380A055-069E-463F-91E4-F27BD40B7C9F}"/>
              </a:ext>
            </a:extLst>
          </p:cNvPr>
          <p:cNvSpPr/>
          <p:nvPr/>
        </p:nvSpPr>
        <p:spPr>
          <a:xfrm>
            <a:off x="2322124" y="825646"/>
            <a:ext cx="7425379" cy="1207977"/>
          </a:xfrm>
          <a:prstGeom prst="rect">
            <a:avLst/>
          </a:prstGeom>
          <a:solidFill>
            <a:srgbClr val="F5E6D0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" action="ppaction://noaction">
                  <a:snd r:embed="rId19" name="нажми на детей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Нажми на детей в национальных костюмах, которые тебе интересны, и ты увидишь их народные инструменты.</a:t>
            </a:r>
            <a:endParaRPr lang="ru-RU" sz="2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8DEFFD9-9539-474C-A1D7-2AA0FDF53933}"/>
              </a:ext>
            </a:extLst>
          </p:cNvPr>
          <p:cNvSpPr/>
          <p:nvPr/>
        </p:nvSpPr>
        <p:spPr>
          <a:xfrm>
            <a:off x="1580772" y="4549976"/>
            <a:ext cx="8137152" cy="830997"/>
          </a:xfrm>
          <a:prstGeom prst="rect">
            <a:avLst/>
          </a:prstGeom>
          <a:solidFill>
            <a:srgbClr val="F5E6D0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" action="ppaction://noaction">
                  <a:snd r:embed="rId20" name="если хочешь 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Если хочешь вернуться на главную страницу, нажимай эту кнопку.</a:t>
            </a:r>
            <a:endParaRPr lang="ru-RU" sz="2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E6758D6-61B9-4321-8D68-D23059052FFC}"/>
              </a:ext>
            </a:extLst>
          </p:cNvPr>
          <p:cNvSpPr/>
          <p:nvPr/>
        </p:nvSpPr>
        <p:spPr>
          <a:xfrm>
            <a:off x="1554349" y="5582387"/>
            <a:ext cx="8137151" cy="461665"/>
          </a:xfrm>
          <a:prstGeom prst="rect">
            <a:avLst/>
          </a:prstGeom>
          <a:solidFill>
            <a:srgbClr val="F5E6D0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" action="ppaction://noaction">
                  <a:snd r:embed="rId21" name="эта кнопка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Эта кнопка вернёт тебя к музыкальным инструментам.</a:t>
            </a:r>
            <a:endParaRPr lang="ru-RU" sz="2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Управляющая кнопка: &quot;На главную&quot; 14">
            <a:hlinkClick r:id="rId22" action="ppaction://hlinksldjump"/>
            <a:extLst>
              <a:ext uri="{FF2B5EF4-FFF2-40B4-BE49-F238E27FC236}">
                <a16:creationId xmlns:a16="http://schemas.microsoft.com/office/drawing/2014/main" id="{46CB3BB6-1C94-4320-9D3E-1A6185067094}"/>
              </a:ext>
            </a:extLst>
          </p:cNvPr>
          <p:cNvSpPr/>
          <p:nvPr/>
        </p:nvSpPr>
        <p:spPr>
          <a:xfrm>
            <a:off x="4617257" y="6343347"/>
            <a:ext cx="671485" cy="434609"/>
          </a:xfrm>
          <a:prstGeom prst="actionButtonHome">
            <a:avLst/>
          </a:prstGeom>
          <a:gradFill>
            <a:gsLst>
              <a:gs pos="10000">
                <a:srgbClr val="FF6600"/>
              </a:gs>
              <a:gs pos="80000">
                <a:srgbClr val="FFFF8B"/>
              </a:gs>
              <a:gs pos="0">
                <a:schemeClr val="accent1">
                  <a:lumMod val="5000"/>
                  <a:lumOff val="95000"/>
                </a:schemeClr>
              </a:gs>
              <a:gs pos="44000">
                <a:srgbClr val="FFC000"/>
              </a:gs>
              <a:gs pos="98000">
                <a:srgbClr val="FFFF8B"/>
              </a:gs>
            </a:gsLst>
            <a:lin ang="5400000" scaled="1"/>
          </a:gra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849158-36D8-4234-8D33-BAC805F92990}"/>
              </a:ext>
            </a:extLst>
          </p:cNvPr>
          <p:cNvSpPr/>
          <p:nvPr/>
        </p:nvSpPr>
        <p:spPr>
          <a:xfrm>
            <a:off x="1580772" y="3391001"/>
            <a:ext cx="8110728" cy="830997"/>
          </a:xfrm>
          <a:prstGeom prst="rect">
            <a:avLst/>
          </a:prstGeom>
          <a:solidFill>
            <a:srgbClr val="F5E6D0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" action="ppaction://noaction">
                  <a:snd r:embed="rId23" name="нажми на интсрукмент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Нажми на инструмент, который тебе интересен, и ты услышишь как он звучит и увидишь, как на нём играют.</a:t>
            </a:r>
            <a:endParaRPr lang="ru-RU" sz="2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Прямоугольник 9">
            <a:hlinkClick r:id="rId24" action="ppaction://hlinkfile"/>
            <a:extLst>
              <a:ext uri="{FF2B5EF4-FFF2-40B4-BE49-F238E27FC236}">
                <a16:creationId xmlns:a16="http://schemas.microsoft.com/office/drawing/2014/main" id="{6976C97F-3BC7-4B6E-AFDF-EBE775010FA1}"/>
              </a:ext>
            </a:extLst>
          </p:cNvPr>
          <p:cNvSpPr/>
          <p:nvPr/>
        </p:nvSpPr>
        <p:spPr>
          <a:xfrm>
            <a:off x="2266123" y="2214205"/>
            <a:ext cx="7425378" cy="830997"/>
          </a:xfrm>
          <a:prstGeom prst="rect">
            <a:avLst/>
          </a:prstGeom>
          <a:solidFill>
            <a:srgbClr val="F5E6D0"/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" action="ppaction://noaction">
                  <a:snd r:embed="rId25" name="нажми на слово рядом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Нажми на слово рядом с детьми и ты узнаешь, какой они национальности.</a:t>
            </a:r>
            <a:endParaRPr lang="ru-RU" sz="2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эта кнопка">
            <a:hlinkClick r:id="" action="ppaction://media"/>
            <a:extLst>
              <a:ext uri="{FF2B5EF4-FFF2-40B4-BE49-F238E27FC236}">
                <a16:creationId xmlns:a16="http://schemas.microsoft.com/office/drawing/2014/main" id="{3C6B14E2-C62A-4144-82CD-D14285800B0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484" y="5560759"/>
            <a:ext cx="521341" cy="521341"/>
          </a:xfrm>
          <a:prstGeom prst="rect">
            <a:avLst/>
          </a:prstGeom>
        </p:spPr>
      </p:pic>
      <p:pic>
        <p:nvPicPr>
          <p:cNvPr id="17" name="нажми на слово рядом">
            <a:hlinkClick r:id="" action="ppaction://media"/>
            <a:extLst>
              <a:ext uri="{FF2B5EF4-FFF2-40B4-BE49-F238E27FC236}">
                <a16:creationId xmlns:a16="http://schemas.microsoft.com/office/drawing/2014/main" id="{276002F0-501F-415D-BB8B-342852FC12A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954" y="2371530"/>
            <a:ext cx="532328" cy="532328"/>
          </a:xfrm>
          <a:prstGeom prst="rect">
            <a:avLst/>
          </a:prstGeom>
        </p:spPr>
      </p:pic>
      <p:pic>
        <p:nvPicPr>
          <p:cNvPr id="18" name="нажми на детей">
            <a:hlinkClick r:id="" action="ppaction://media"/>
            <a:extLst>
              <a:ext uri="{FF2B5EF4-FFF2-40B4-BE49-F238E27FC236}">
                <a16:creationId xmlns:a16="http://schemas.microsoft.com/office/drawing/2014/main" id="{B17C4144-F273-4A63-A62C-0E287E7D36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8160" y="1258141"/>
            <a:ext cx="532328" cy="5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1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8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2043</TotalTime>
  <Words>95</Words>
  <Application>Microsoft Office PowerPoint</Application>
  <PresentationFormat>Лист A4 (210x297 мм)</PresentationFormat>
  <Paragraphs>18</Paragraphs>
  <Slides>9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Дидактическая игра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</dc:title>
  <dc:creator>Халмуратов Давид</dc:creator>
  <cp:lastModifiedBy>Халмуратов Давид</cp:lastModifiedBy>
  <cp:revision>108</cp:revision>
  <dcterms:created xsi:type="dcterms:W3CDTF">2020-11-09T22:08:09Z</dcterms:created>
  <dcterms:modified xsi:type="dcterms:W3CDTF">2020-12-16T22:48:52Z</dcterms:modified>
</cp:coreProperties>
</file>