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1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29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64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86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3405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91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140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04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2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8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342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56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321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6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99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04C4E7-929E-4BF9-8DAB-C2B1E90FEA05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2289CF-26BD-471B-B0D1-6D1BD9138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06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tibdd.ru/wp-content/uploads/2016/04/RAMKA-DLYA-FOTO-ILI-RISUN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1" y="201880"/>
            <a:ext cx="11309066" cy="651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2042557"/>
            <a:ext cx="63691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«Основы безопасности жизнедеятельности дошкольников» в средней группе</a:t>
            </a:r>
            <a:endParaRPr lang="ru-RU" sz="4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1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" y="514418"/>
            <a:ext cx="5177642" cy="61778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3" y="1306286"/>
            <a:ext cx="7431313" cy="418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27668" y="617517"/>
            <a:ext cx="5718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Просмотр мультфильма «Кошкин дом».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50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3" y="982488"/>
            <a:ext cx="10071906" cy="566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1598" y="397713"/>
            <a:ext cx="5832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Создание книжки раскраски по ОБЖ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46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" y="308758"/>
            <a:ext cx="10988635" cy="618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8" descr="https://i.pinimg.com/originals/c6/ea/fb/c6eafb0b3231820914dcda1db74d1bf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1" y="2792491"/>
            <a:ext cx="4732638" cy="369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010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" y="15833"/>
            <a:ext cx="4962648" cy="6616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43" y="0"/>
            <a:ext cx="4950773" cy="660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24889" y="323004"/>
            <a:ext cx="2323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Рисование</a:t>
            </a: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2" name="Picture 4" descr="https://ne-kurim.ru/forum/attachments/z-ij-personazh-iz-mu-tfi-ma-ognja-s-otkrytym-oruzhiem-pere-p-amenami-44292773-jpg.697395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12" y="1415449"/>
            <a:ext cx="1945531" cy="21036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chool76-tmn.org.ru/sites/default/files/field/image/unnamed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136" y="3842058"/>
            <a:ext cx="2180577" cy="21805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7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2" y="-95002"/>
            <a:ext cx="64008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6084" y="1498661"/>
            <a:ext cx="4365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«Огонь добрый, огонь злой»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027" y="1045029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Тема: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https://nsportal.ru/sites/default/files/styles/large/public/media/2017/05/03/2.gif?itok=lwgyas3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7" y="2083436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77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54" y="1772729"/>
            <a:ext cx="8428242" cy="4740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87164" y="813005"/>
            <a:ext cx="6102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«Съедобные и не съедобные грибы»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280" y="443673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Тема: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https://i.pinimg.com/originals/9b/60/91/9b609120f9228704043dffd0c5c207e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95" y="2651473"/>
            <a:ext cx="3727435" cy="432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.pinimg.com/originals/11/32/d6/1132d62efaf081ea3a8ce6d99a15597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17" y="5942"/>
            <a:ext cx="3051477" cy="294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43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" y="296883"/>
            <a:ext cx="11146972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5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0" y="1013113"/>
            <a:ext cx="9856520" cy="55442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48356" y="334880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latin typeface="Monotype Corsiva" panose="03010101010201010101" pitchFamily="66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Лепка: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93596" y="442601"/>
            <a:ext cx="2468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«Огнетушитель»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340" name="Picture 4" descr="http://mir.baranovichi.edu.by/ru/sm.aspx?guid=813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535">
            <a:off x="8093362" y="-25876"/>
            <a:ext cx="2837611" cy="34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9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1" y="190004"/>
            <a:ext cx="11294756" cy="635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828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8" y="317034"/>
            <a:ext cx="5390162" cy="654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500076" y="441757"/>
            <a:ext cx="4386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11111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Тема:</a:t>
            </a:r>
            <a:r>
              <a:rPr lang="ru-RU" sz="3200" dirty="0">
                <a:solidFill>
                  <a:srgbClr val="11111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«Дрова для костра»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16386" name="Picture 2" descr="https://s.fishki.net/upload/users/2018/11/16/111827/e06b7b05c27ed063e343b47ac0b4001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394" y="1206267"/>
            <a:ext cx="666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81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330" y="1406892"/>
            <a:ext cx="6096000" cy="37809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 проекта 3 недели.</a:t>
            </a:r>
            <a:endParaRPr lang="ru-RU" sz="32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 проекта: краткосрочный.</a:t>
            </a:r>
            <a:endParaRPr lang="ru-RU" sz="32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 проекта: познавательно-ориентированный.</a:t>
            </a:r>
            <a:endParaRPr lang="ru-RU" sz="32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 проекта: дети средней группы, родители, воспитатели.</a:t>
            </a:r>
            <a:endParaRPr lang="ru-RU" sz="32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feodou20.crimea-school.ru/sites/default/files/images/obz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62" y="605641"/>
            <a:ext cx="6683044" cy="50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9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49" y="0"/>
            <a:ext cx="8633361" cy="679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812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60" y="-1"/>
            <a:ext cx="51922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2083" y="858339"/>
            <a:ext cx="6866700" cy="51500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11565" y="4545366"/>
            <a:ext cx="2106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Аппликация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87171" y="5409294"/>
            <a:ext cx="3722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«Улица нашего города»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410" name="Picture 2" descr="https://74330s025.caduk.ru/images/sveto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65" y="202520"/>
            <a:ext cx="2548810" cy="382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663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8" y="0"/>
            <a:ext cx="44780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s://fs01.vseosvita.ua/0100802o-3d90/00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95" y="989159"/>
            <a:ext cx="5906077" cy="3635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5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2" y="166254"/>
            <a:ext cx="11611429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3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" y="0"/>
            <a:ext cx="5064331" cy="675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66806" y="249382"/>
            <a:ext cx="6096000" cy="142834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  <a:endParaRPr lang="ru-RU" sz="3200" dirty="0"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3200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«Автобус</a:t>
            </a:r>
            <a:r>
              <a:rPr lang="ru-RU" sz="32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83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9" y="83127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87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66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6" y="296884"/>
            <a:ext cx="11125860" cy="625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43596" y="6238728"/>
            <a:ext cx="6096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  <a:r>
              <a:rPr lang="ru-RU" sz="32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«Пожар».</a:t>
            </a:r>
            <a:endParaRPr lang="ru-RU" sz="32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5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8" y="83127"/>
            <a:ext cx="11336977" cy="637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739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0" y="142505"/>
            <a:ext cx="11598233" cy="652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1725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5" y="106878"/>
            <a:ext cx="11788239" cy="6630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714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7676" y="166255"/>
            <a:ext cx="8965871" cy="455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темы: </a:t>
            </a:r>
            <a:endParaRPr lang="ru-RU" sz="2400" dirty="0" smtClean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ни для кого не секрет, что сложившаяся социальная и экологическая обстановка вызывает беспокойство у людей всей планеты. Особую тревогу мы испытываем за самых беззащитных граждан- маленьких детей. Пока ребенок маленький, взрослые более или менее спокойны: они помогут ребенку, подстрахуют, предупредят, не допустят… но скоро, очень скоро наступит момент в жизни семьи, когда ребенка надо будет начать отпускать от себя. Готов ли ребёнок к самостоятельным шагам? Сможет ли защитить себя, избежать опасностей? Об этом надо думать и заботиться уже сейчас, пока ребенок рядом с нами, взрослыми. Задача нас педагогов и в том, чтобы подготовить его к встрече с различными сложными, а порой опасными жизненными ситуациями.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080" name="Picture 8" descr="https://r1.nubex.ru/s10888-e63/f515_d4/930869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3" y="3581332"/>
            <a:ext cx="5239649" cy="31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628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6295" y="899333"/>
            <a:ext cx="8205849" cy="486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  <a:endParaRPr lang="ru-RU" sz="2400" dirty="0" smtClean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макетов </a:t>
            </a:r>
            <a:r>
              <a:rPr lang="ru-RU" sz="2000" i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«Пожарный 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щит</a:t>
            </a:r>
            <a:r>
              <a:rPr lang="ru-RU" sz="2000" i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«Безопасность в быту», «Перекрёсток»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детский рисунков по теме ОБЖ совместно с родителями.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знают правило обращения с электроприборами дома;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знают главные правило дорожного движения;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знают правило поведения на улице;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знают телефоны основных спецслужб;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будут применять на практике изученные правила.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Активное участие родителей в реализации проекта.</a:t>
            </a:r>
            <a:endParaRPr lang="ru-RU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2ee/0018e21d-228de4a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41" y="675471"/>
            <a:ext cx="7633772" cy="5725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731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9818" y="434986"/>
            <a:ext cx="6096000" cy="364888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 проекта: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осознанного выполнения правил поведения, обеспечивающих сохранность их жизни и здоровья в современных условиях улицы, транспорта, природы, быта.</a:t>
            </a:r>
            <a:endParaRPr lang="ru-RU" sz="24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 проекта: формирования основ безопасности, стимулирования развития у детей самостоятельности и ответственности. Правильное поведения в различных ситуациях.</a:t>
            </a:r>
            <a:endParaRPr lang="ru-RU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brandnew-s.com/wp-content/uploads/2017/09/315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27" y="2724935"/>
            <a:ext cx="5062233" cy="3723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clipart-best.com/img/fire/fire-clip-art-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237"/>
            <a:ext cx="8403801" cy="27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2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9163" y="405625"/>
            <a:ext cx="252184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  <a:endParaRPr lang="ru-RU" sz="2800" dirty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6203" y="567848"/>
            <a:ext cx="6096000" cy="27269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Беседы:</a:t>
            </a:r>
            <a:endParaRPr lang="ru-RU" sz="2000" b="1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«Один дома»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u="sng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Экстренные службы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полиция, скорая помощь, пожарная»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чем говорят дорожные знаки»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«Лекарство друзья или враги»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«Витамины укрепляют организм»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«Где найти витамины»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«Ножницы, катушки- это не игрушки»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Обсуждение ситуации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«Если ты потерялся на улице»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«Если в доме начался пожар»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«Если чужой приходит в дом»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6203" y="3642805"/>
            <a:ext cx="6096000" cy="253864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«Это я, это я, это все мои друзья»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«Найди нужный знак»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«Собери светофор»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«Разрешается- запрещается»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«Опасные предметы»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«Электроприборы»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 пригодиться при пожаре»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«Дорога, транспорт, пешеход, пассажир»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«Да, нет»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«Полезные и вредная еда»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«Грибы»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orage.inovaco.ru/media/project_smi3_958/3b/a6/ab/71/83/6a/b4a89b859619659b494b02670df29ca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7" y="1931298"/>
            <a:ext cx="4564017" cy="342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6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298" y="259672"/>
            <a:ext cx="6096000" cy="37143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i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«Красный, желтый, зеленый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«Цветные автомобили»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«Эстафеты»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Сюжетно-ролевые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«Автобус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«Пожар».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</a:t>
            </a:r>
            <a:endParaRPr lang="ru-RU" sz="2000" dirty="0" smtClean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«Азбука безопасности»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«Профессия пожарный»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«Твоя безопасность в доме»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 мультфильма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«Кошкин дом»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98" y="4335694"/>
            <a:ext cx="6096000" cy="188000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Рассматривания иллюстраций</a:t>
            </a:r>
            <a:endParaRPr lang="ru-RU" sz="2000" dirty="0" smtClean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Альбом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«ПДД»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рассматривание картинок- ситуации.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картин</a:t>
            </a:r>
            <a:r>
              <a:rPr lang="ru-RU" sz="2000" dirty="0" smtClean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пожар и его последствия, опасные предметы, дорожные знаки.</a:t>
            </a:r>
            <a:endParaRPr lang="ru-RU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9319" y="603210"/>
            <a:ext cx="6096000" cy="583185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sz="2000" dirty="0" smtClean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Северного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Я. Маршак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«Пожар»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Носов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«Заплатка»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Ю. Пермяка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«Торопливый ножик»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 Тарутина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«Для чего нужен светофор»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Михалков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Я. </a:t>
            </a:r>
            <a:r>
              <a:rPr lang="ru-RU" sz="2000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Пишумов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«Азбука города»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Носов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«Автомобиль»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Головко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«Правило движения»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 Толстой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«Пожарные собаки»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Михалков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«Моя улица»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Ильин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«Машины на нашей улице»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Иванов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 не разлучные друзья дорогу переходили»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загадок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(светофор, зебра, транспорт)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Заучивание стихотворения Л. Куклин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«Пожарный»</a:t>
            </a:r>
            <a:endParaRPr lang="ru-RU" sz="20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Тренинг </a:t>
            </a:r>
            <a:r>
              <a:rPr lang="ru-RU" sz="20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«Один дома»</a:t>
            </a:r>
            <a:r>
              <a:rPr lang="ru-RU" sz="20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64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8616" y="202802"/>
            <a:ext cx="5265550" cy="490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2800" dirty="0" smtClean="0">
              <a:solidFill>
                <a:srgbClr val="FF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Папка передвижка: </a:t>
            </a:r>
            <a:r>
              <a:rPr lang="ru-RU" sz="24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«ОБЖ»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«Пожарная безопасность»</a:t>
            </a:r>
            <a:endParaRPr lang="ru-RU" sz="24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родителей: </a:t>
            </a:r>
            <a:r>
              <a:rPr lang="ru-RU" sz="24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«Причины детского дорожного травматизма»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«Если ребенок остался дома один»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4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 обучить ребенка правилам безопасности?»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Буклет </a:t>
            </a:r>
            <a:r>
              <a:rPr lang="ru-RU" sz="2400" i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«Безопасность ребенка при встрече с незнакомыми людьми»</a:t>
            </a:r>
            <a:endParaRPr lang="ru-RU" sz="24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Повторение домашнего адреса и Ф. И. О. родителей. </a:t>
            </a:r>
            <a:endParaRPr lang="ru-RU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mbdouzarev.1c-umi.ru/images/cms/data/p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72" y="1308888"/>
            <a:ext cx="4445415" cy="3904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56" name="Picture 12" descr="https://kikimoraki.ru/wp-content/uploads/2020/07/e3b0d8a27dbaa96f20b3892e821167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61" y="4685737"/>
            <a:ext cx="3339229" cy="201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627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" y="296883"/>
            <a:ext cx="11104748" cy="624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7110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4" y="201879"/>
            <a:ext cx="11041413" cy="621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0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234</TotalTime>
  <Words>232</Words>
  <Application>Microsoft Office PowerPoint</Application>
  <PresentationFormat>Широкоэкранный</PresentationFormat>
  <Paragraphs>71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Calibri</vt:lpstr>
      <vt:lpstr>Century Gothic</vt:lpstr>
      <vt:lpstr>Monotype Corsiva</vt:lpstr>
      <vt:lpstr>Simplified Arabic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51</cp:revision>
  <dcterms:created xsi:type="dcterms:W3CDTF">2020-12-06T09:36:12Z</dcterms:created>
  <dcterms:modified xsi:type="dcterms:W3CDTF">2020-12-11T03:56:20Z</dcterms:modified>
</cp:coreProperties>
</file>