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8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83923-CBF3-414E-9068-198D2F9892B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039A4FC7-C9D5-4398-86CC-5B92C59C4ED4}">
      <dgm:prSet phldrT="[Текст]" phldr="1"/>
      <dgm:spPr/>
      <dgm:t>
        <a:bodyPr/>
        <a:lstStyle/>
        <a:p>
          <a:endParaRPr lang="ru-RU"/>
        </a:p>
      </dgm:t>
    </dgm:pt>
    <dgm:pt modelId="{3758CA53-0E42-43AB-803D-29A9E85E0125}" type="parTrans" cxnId="{63A740E0-EEE9-439E-B46D-66F2EF64A43F}">
      <dgm:prSet/>
      <dgm:spPr/>
      <dgm:t>
        <a:bodyPr/>
        <a:lstStyle/>
        <a:p>
          <a:endParaRPr lang="ru-RU"/>
        </a:p>
      </dgm:t>
    </dgm:pt>
    <dgm:pt modelId="{03F4B1D1-39A2-40E2-A0D2-DB01E218A7AE}" type="sibTrans" cxnId="{63A740E0-EEE9-439E-B46D-66F2EF64A43F}">
      <dgm:prSet/>
      <dgm:spPr/>
      <dgm:t>
        <a:bodyPr/>
        <a:lstStyle/>
        <a:p>
          <a:endParaRPr lang="ru-RU"/>
        </a:p>
      </dgm:t>
    </dgm:pt>
    <dgm:pt modelId="{EC21F26D-B9C5-4E27-A93A-5953D8F6AEFA}">
      <dgm:prSet phldrT="[Текст]" phldr="1"/>
      <dgm:spPr/>
      <dgm:t>
        <a:bodyPr/>
        <a:lstStyle/>
        <a:p>
          <a:endParaRPr lang="ru-RU"/>
        </a:p>
      </dgm:t>
    </dgm:pt>
    <dgm:pt modelId="{27385D99-4F84-417C-A22F-8DFADF2921D4}" type="parTrans" cxnId="{ECB908DC-6856-4CDB-9365-2716D5B0FEDF}">
      <dgm:prSet/>
      <dgm:spPr/>
      <dgm:t>
        <a:bodyPr/>
        <a:lstStyle/>
        <a:p>
          <a:endParaRPr lang="ru-RU"/>
        </a:p>
      </dgm:t>
    </dgm:pt>
    <dgm:pt modelId="{F1339102-DEC2-43FC-B542-5A263D858786}" type="sibTrans" cxnId="{ECB908DC-6856-4CDB-9365-2716D5B0FEDF}">
      <dgm:prSet/>
      <dgm:spPr/>
      <dgm:t>
        <a:bodyPr/>
        <a:lstStyle/>
        <a:p>
          <a:endParaRPr lang="ru-RU"/>
        </a:p>
      </dgm:t>
    </dgm:pt>
    <dgm:pt modelId="{BBAA05ED-A245-4B9C-A4D9-2AD71DB718B6}">
      <dgm:prSet phldrT="[Текст]" phldr="1"/>
      <dgm:spPr/>
      <dgm:t>
        <a:bodyPr/>
        <a:lstStyle/>
        <a:p>
          <a:endParaRPr lang="ru-RU"/>
        </a:p>
      </dgm:t>
    </dgm:pt>
    <dgm:pt modelId="{E30DC3AC-6983-486B-89E6-5326D534C9ED}" type="parTrans" cxnId="{742EF440-A1E9-4DB4-BC09-69A1E3677993}">
      <dgm:prSet/>
      <dgm:spPr/>
      <dgm:t>
        <a:bodyPr/>
        <a:lstStyle/>
        <a:p>
          <a:endParaRPr lang="ru-RU"/>
        </a:p>
      </dgm:t>
    </dgm:pt>
    <dgm:pt modelId="{5E7F07B6-0A58-43E9-857D-6F6C9F106312}" type="sibTrans" cxnId="{742EF440-A1E9-4DB4-BC09-69A1E3677993}">
      <dgm:prSet/>
      <dgm:spPr/>
      <dgm:t>
        <a:bodyPr/>
        <a:lstStyle/>
        <a:p>
          <a:endParaRPr lang="ru-RU"/>
        </a:p>
      </dgm:t>
    </dgm:pt>
    <dgm:pt modelId="{E01F9C20-C679-4B0D-A1F5-7B0BD0A6253D}">
      <dgm:prSet phldrT="[Текст]" phldr="1"/>
      <dgm:spPr/>
      <dgm:t>
        <a:bodyPr/>
        <a:lstStyle/>
        <a:p>
          <a:endParaRPr lang="ru-RU"/>
        </a:p>
      </dgm:t>
    </dgm:pt>
    <dgm:pt modelId="{88C02173-52ED-4DFE-8D37-89910C479452}" type="parTrans" cxnId="{17923F1E-C3CB-4D62-BECD-D270D49F8534}">
      <dgm:prSet/>
      <dgm:spPr/>
      <dgm:t>
        <a:bodyPr/>
        <a:lstStyle/>
        <a:p>
          <a:endParaRPr lang="ru-RU"/>
        </a:p>
      </dgm:t>
    </dgm:pt>
    <dgm:pt modelId="{B30B51D4-C908-4889-B42F-F4B526861E3E}" type="sibTrans" cxnId="{17923F1E-C3CB-4D62-BECD-D270D49F8534}">
      <dgm:prSet/>
      <dgm:spPr/>
      <dgm:t>
        <a:bodyPr/>
        <a:lstStyle/>
        <a:p>
          <a:endParaRPr lang="ru-RU"/>
        </a:p>
      </dgm:t>
    </dgm:pt>
    <dgm:pt modelId="{94A73A7B-E7C6-4DA4-9124-EB550B7F65A2}">
      <dgm:prSet phldrT="[Текст]" phldr="1"/>
      <dgm:spPr/>
      <dgm:t>
        <a:bodyPr/>
        <a:lstStyle/>
        <a:p>
          <a:endParaRPr lang="ru-RU"/>
        </a:p>
      </dgm:t>
    </dgm:pt>
    <dgm:pt modelId="{BA9510BF-47C2-40F6-97A2-26F7B49E837A}" type="parTrans" cxnId="{CF82C37A-61DB-48D8-B85D-67855EAFBDC9}">
      <dgm:prSet/>
      <dgm:spPr/>
      <dgm:t>
        <a:bodyPr/>
        <a:lstStyle/>
        <a:p>
          <a:endParaRPr lang="ru-RU"/>
        </a:p>
      </dgm:t>
    </dgm:pt>
    <dgm:pt modelId="{DDE2BA4E-B3CB-487D-A709-B327DDA7BC3C}" type="sibTrans" cxnId="{CF82C37A-61DB-48D8-B85D-67855EAFBDC9}">
      <dgm:prSet/>
      <dgm:spPr/>
      <dgm:t>
        <a:bodyPr/>
        <a:lstStyle/>
        <a:p>
          <a:endParaRPr lang="ru-RU"/>
        </a:p>
      </dgm:t>
    </dgm:pt>
    <dgm:pt modelId="{8F088D10-70BB-4036-9B4F-9E133F02F714}" type="pres">
      <dgm:prSet presAssocID="{88283923-CBF3-414E-9068-198D2F9892B4}" presName="diagram" presStyleCnt="0">
        <dgm:presLayoutVars>
          <dgm:dir/>
          <dgm:resizeHandles val="exact"/>
        </dgm:presLayoutVars>
      </dgm:prSet>
      <dgm:spPr/>
    </dgm:pt>
    <dgm:pt modelId="{F56DAE5F-4576-4C4C-B6F8-DA917F29E6AD}" type="pres">
      <dgm:prSet presAssocID="{039A4FC7-C9D5-4398-86CC-5B92C59C4ED4}" presName="node" presStyleLbl="node1" presStyleIdx="0" presStyleCnt="5">
        <dgm:presLayoutVars>
          <dgm:bulletEnabled val="1"/>
        </dgm:presLayoutVars>
      </dgm:prSet>
      <dgm:spPr/>
    </dgm:pt>
    <dgm:pt modelId="{D6040159-F14C-4E5B-8C2E-212FE41F8F10}" type="pres">
      <dgm:prSet presAssocID="{03F4B1D1-39A2-40E2-A0D2-DB01E218A7AE}" presName="sibTrans" presStyleCnt="0"/>
      <dgm:spPr/>
    </dgm:pt>
    <dgm:pt modelId="{DB1BC999-90AD-4752-9019-2E471E5DBE1E}" type="pres">
      <dgm:prSet presAssocID="{EC21F26D-B9C5-4E27-A93A-5953D8F6AEFA}" presName="node" presStyleLbl="node1" presStyleIdx="1" presStyleCnt="5">
        <dgm:presLayoutVars>
          <dgm:bulletEnabled val="1"/>
        </dgm:presLayoutVars>
      </dgm:prSet>
      <dgm:spPr/>
    </dgm:pt>
    <dgm:pt modelId="{9CDD91B9-1FF1-4B3F-B680-927A2DF3B379}" type="pres">
      <dgm:prSet presAssocID="{F1339102-DEC2-43FC-B542-5A263D858786}" presName="sibTrans" presStyleCnt="0"/>
      <dgm:spPr/>
    </dgm:pt>
    <dgm:pt modelId="{C0C164CD-6D0D-4E3F-8073-96A79BDCBD03}" type="pres">
      <dgm:prSet presAssocID="{BBAA05ED-A245-4B9C-A4D9-2AD71DB718B6}" presName="node" presStyleLbl="node1" presStyleIdx="2" presStyleCnt="5">
        <dgm:presLayoutVars>
          <dgm:bulletEnabled val="1"/>
        </dgm:presLayoutVars>
      </dgm:prSet>
      <dgm:spPr/>
    </dgm:pt>
    <dgm:pt modelId="{5C44FB05-4E87-4F88-A73B-77275B46AD90}" type="pres">
      <dgm:prSet presAssocID="{5E7F07B6-0A58-43E9-857D-6F6C9F106312}" presName="sibTrans" presStyleCnt="0"/>
      <dgm:spPr/>
    </dgm:pt>
    <dgm:pt modelId="{385E2E99-262A-49E0-A2F4-4009B5B40D4D}" type="pres">
      <dgm:prSet presAssocID="{E01F9C20-C679-4B0D-A1F5-7B0BD0A6253D}" presName="node" presStyleLbl="node1" presStyleIdx="3" presStyleCnt="5">
        <dgm:presLayoutVars>
          <dgm:bulletEnabled val="1"/>
        </dgm:presLayoutVars>
      </dgm:prSet>
      <dgm:spPr/>
    </dgm:pt>
    <dgm:pt modelId="{AA17EFA9-21AF-4D9F-ADA8-335C55E7099C}" type="pres">
      <dgm:prSet presAssocID="{B30B51D4-C908-4889-B42F-F4B526861E3E}" presName="sibTrans" presStyleCnt="0"/>
      <dgm:spPr/>
    </dgm:pt>
    <dgm:pt modelId="{3D99D53A-AAE3-4CC9-BFD5-E75DA9C54665}" type="pres">
      <dgm:prSet presAssocID="{94A73A7B-E7C6-4DA4-9124-EB550B7F65A2}" presName="node" presStyleLbl="node1" presStyleIdx="4" presStyleCnt="5">
        <dgm:presLayoutVars>
          <dgm:bulletEnabled val="1"/>
        </dgm:presLayoutVars>
      </dgm:prSet>
      <dgm:spPr/>
    </dgm:pt>
  </dgm:ptLst>
  <dgm:cxnLst>
    <dgm:cxn modelId="{ECB908DC-6856-4CDB-9365-2716D5B0FEDF}" srcId="{88283923-CBF3-414E-9068-198D2F9892B4}" destId="{EC21F26D-B9C5-4E27-A93A-5953D8F6AEFA}" srcOrd="1" destOrd="0" parTransId="{27385D99-4F84-417C-A22F-8DFADF2921D4}" sibTransId="{F1339102-DEC2-43FC-B542-5A263D858786}"/>
    <dgm:cxn modelId="{0BD3E261-8A19-463E-ABC9-7C4481642F67}" type="presOf" srcId="{EC21F26D-B9C5-4E27-A93A-5953D8F6AEFA}" destId="{DB1BC999-90AD-4752-9019-2E471E5DBE1E}" srcOrd="0" destOrd="0" presId="urn:microsoft.com/office/officeart/2005/8/layout/default"/>
    <dgm:cxn modelId="{CF82C37A-61DB-48D8-B85D-67855EAFBDC9}" srcId="{88283923-CBF3-414E-9068-198D2F9892B4}" destId="{94A73A7B-E7C6-4DA4-9124-EB550B7F65A2}" srcOrd="4" destOrd="0" parTransId="{BA9510BF-47C2-40F6-97A2-26F7B49E837A}" sibTransId="{DDE2BA4E-B3CB-487D-A709-B327DDA7BC3C}"/>
    <dgm:cxn modelId="{36EE14AC-BAC2-4925-8FA9-0536F28A19CC}" type="presOf" srcId="{E01F9C20-C679-4B0D-A1F5-7B0BD0A6253D}" destId="{385E2E99-262A-49E0-A2F4-4009B5B40D4D}" srcOrd="0" destOrd="0" presId="urn:microsoft.com/office/officeart/2005/8/layout/default"/>
    <dgm:cxn modelId="{CD027304-126B-4297-A142-3BB3EFFE5B42}" type="presOf" srcId="{BBAA05ED-A245-4B9C-A4D9-2AD71DB718B6}" destId="{C0C164CD-6D0D-4E3F-8073-96A79BDCBD03}" srcOrd="0" destOrd="0" presId="urn:microsoft.com/office/officeart/2005/8/layout/default"/>
    <dgm:cxn modelId="{17923F1E-C3CB-4D62-BECD-D270D49F8534}" srcId="{88283923-CBF3-414E-9068-198D2F9892B4}" destId="{E01F9C20-C679-4B0D-A1F5-7B0BD0A6253D}" srcOrd="3" destOrd="0" parTransId="{88C02173-52ED-4DFE-8D37-89910C479452}" sibTransId="{B30B51D4-C908-4889-B42F-F4B526861E3E}"/>
    <dgm:cxn modelId="{79F58354-8496-4BE1-9852-BCFDD61E802B}" type="presOf" srcId="{039A4FC7-C9D5-4398-86CC-5B92C59C4ED4}" destId="{F56DAE5F-4576-4C4C-B6F8-DA917F29E6AD}" srcOrd="0" destOrd="0" presId="urn:microsoft.com/office/officeart/2005/8/layout/default"/>
    <dgm:cxn modelId="{63A740E0-EEE9-439E-B46D-66F2EF64A43F}" srcId="{88283923-CBF3-414E-9068-198D2F9892B4}" destId="{039A4FC7-C9D5-4398-86CC-5B92C59C4ED4}" srcOrd="0" destOrd="0" parTransId="{3758CA53-0E42-43AB-803D-29A9E85E0125}" sibTransId="{03F4B1D1-39A2-40E2-A0D2-DB01E218A7AE}"/>
    <dgm:cxn modelId="{28361BE9-2C82-44C6-8828-F2B8C647B6BD}" type="presOf" srcId="{88283923-CBF3-414E-9068-198D2F9892B4}" destId="{8F088D10-70BB-4036-9B4F-9E133F02F714}" srcOrd="0" destOrd="0" presId="urn:microsoft.com/office/officeart/2005/8/layout/default"/>
    <dgm:cxn modelId="{742EF440-A1E9-4DB4-BC09-69A1E3677993}" srcId="{88283923-CBF3-414E-9068-198D2F9892B4}" destId="{BBAA05ED-A245-4B9C-A4D9-2AD71DB718B6}" srcOrd="2" destOrd="0" parTransId="{E30DC3AC-6983-486B-89E6-5326D534C9ED}" sibTransId="{5E7F07B6-0A58-43E9-857D-6F6C9F106312}"/>
    <dgm:cxn modelId="{BF28714D-45BB-45B7-87A1-08E402F7FAA7}" type="presOf" srcId="{94A73A7B-E7C6-4DA4-9124-EB550B7F65A2}" destId="{3D99D53A-AAE3-4CC9-BFD5-E75DA9C54665}" srcOrd="0" destOrd="0" presId="urn:microsoft.com/office/officeart/2005/8/layout/default"/>
    <dgm:cxn modelId="{D4267050-8425-40BD-BE9D-FD0F5DED99C5}" type="presParOf" srcId="{8F088D10-70BB-4036-9B4F-9E133F02F714}" destId="{F56DAE5F-4576-4C4C-B6F8-DA917F29E6AD}" srcOrd="0" destOrd="0" presId="urn:microsoft.com/office/officeart/2005/8/layout/default"/>
    <dgm:cxn modelId="{6C2F0C15-1447-40BE-BF6C-8FDD207FD9C1}" type="presParOf" srcId="{8F088D10-70BB-4036-9B4F-9E133F02F714}" destId="{D6040159-F14C-4E5B-8C2E-212FE41F8F10}" srcOrd="1" destOrd="0" presId="urn:microsoft.com/office/officeart/2005/8/layout/default"/>
    <dgm:cxn modelId="{171840C3-88D5-4B5F-BD8D-7BB5575CEA53}" type="presParOf" srcId="{8F088D10-70BB-4036-9B4F-9E133F02F714}" destId="{DB1BC999-90AD-4752-9019-2E471E5DBE1E}" srcOrd="2" destOrd="0" presId="urn:microsoft.com/office/officeart/2005/8/layout/default"/>
    <dgm:cxn modelId="{6545EF3B-4AAF-4043-9B52-8178D30BAEED}" type="presParOf" srcId="{8F088D10-70BB-4036-9B4F-9E133F02F714}" destId="{9CDD91B9-1FF1-4B3F-B680-927A2DF3B379}" srcOrd="3" destOrd="0" presId="urn:microsoft.com/office/officeart/2005/8/layout/default"/>
    <dgm:cxn modelId="{8F10404A-2930-4EB2-891E-5AB61D84CF46}" type="presParOf" srcId="{8F088D10-70BB-4036-9B4F-9E133F02F714}" destId="{C0C164CD-6D0D-4E3F-8073-96A79BDCBD03}" srcOrd="4" destOrd="0" presId="urn:microsoft.com/office/officeart/2005/8/layout/default"/>
    <dgm:cxn modelId="{BA95ED00-F5D6-402D-9A4C-B397CBAE5C94}" type="presParOf" srcId="{8F088D10-70BB-4036-9B4F-9E133F02F714}" destId="{5C44FB05-4E87-4F88-A73B-77275B46AD90}" srcOrd="5" destOrd="0" presId="urn:microsoft.com/office/officeart/2005/8/layout/default"/>
    <dgm:cxn modelId="{D0C9ABE9-0C38-4FC5-8EE1-5D19A9716C22}" type="presParOf" srcId="{8F088D10-70BB-4036-9B4F-9E133F02F714}" destId="{385E2E99-262A-49E0-A2F4-4009B5B40D4D}" srcOrd="6" destOrd="0" presId="urn:microsoft.com/office/officeart/2005/8/layout/default"/>
    <dgm:cxn modelId="{D40C6C11-33F0-4DBA-AD55-23361B3DD1DC}" type="presParOf" srcId="{8F088D10-70BB-4036-9B4F-9E133F02F714}" destId="{AA17EFA9-21AF-4D9F-ADA8-335C55E7099C}" srcOrd="7" destOrd="0" presId="urn:microsoft.com/office/officeart/2005/8/layout/default"/>
    <dgm:cxn modelId="{11E3EDF7-DF7F-4425-A88A-46563C7E9777}" type="presParOf" srcId="{8F088D10-70BB-4036-9B4F-9E133F02F714}" destId="{3D99D53A-AAE3-4CC9-BFD5-E75DA9C54665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bgn19\Desktop\PHOTO-2020-12-14-18-36-2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bgn19\Desktop\PHOTO-2020-12-14-18-36-23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bgn19\Desktop\PHOTO-2020-12-14-18-36-23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bgn19\Desktop\PHOTO-2020-12-14-18-36-23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 descr="C:\Users\bgn19\Desktop\PHOTO-2020-12-14-18-36-23 (1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349250"/>
            <a:ext cx="9143999" cy="720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bgn19\Desktop\PHOTO-2020-12-14-18-36-23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bgn19\Desktop\PHOTO-2020-12-14-18-36-23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bgn19\Desktop\PHOTO-2020-12-14-18-36-23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86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bgn19\Desktop\PHOTO-2020-12-14-18-36-23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bgn19\Desktop\PHOTO-2020-12-14-18-36-23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bgn19\Desktop\PHOTO-2020-12-14-18-36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2413"/>
            <a:ext cx="9144000" cy="711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bgn19\Desktop\PHOTO-2020-12-14-18-36-23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46125"/>
            <a:ext cx="9144000" cy="760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bgn19\Desktop\PHOTO-2020-12-14-18-36-23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bgn19\Desktop\PHOTO-2020-12-14-18-36-23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bgn19\Desktop\PHOTO-2020-12-14-18-36-23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bgn19\Desktop\PHOTO-2020-12-14-18-36-23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1126"/>
            <a:ext cx="9144000" cy="696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bgn19601 bgn19601</dc:creator>
  <cp:lastModifiedBy>bgn19601 bgn19601</cp:lastModifiedBy>
  <cp:revision>2</cp:revision>
  <dcterms:created xsi:type="dcterms:W3CDTF">2020-12-14T16:15:15Z</dcterms:created>
  <dcterms:modified xsi:type="dcterms:W3CDTF">2020-12-14T16:31:14Z</dcterms:modified>
</cp:coreProperties>
</file>