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6" r:id="rId4"/>
    <p:sldId id="265" r:id="rId5"/>
    <p:sldId id="259" r:id="rId6"/>
    <p:sldId id="268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F4DD5-F22E-4D9C-B98E-1CEB6A68025B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670D-8070-4193-82AC-C00F56CCD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08A756-3522-4F76-B18E-E6F09F45AE70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7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7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2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2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7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3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E146-BFB9-44AD-8AFD-573FB9D26276}" type="datetimeFigureOut">
              <a:rPr lang="ru-RU" smtClean="0"/>
              <a:t>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823E-DEBC-4409-B71F-A48ACD7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4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нис\Desktop\Новая папка\OBRI649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55" y="0"/>
            <a:ext cx="7045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15238"/>
            <a:ext cx="6082347" cy="3554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82561" y="0"/>
            <a:ext cx="6108468" cy="3538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4" y="3570172"/>
            <a:ext cx="6082347" cy="32871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082562" y="3420390"/>
            <a:ext cx="6125454" cy="34369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130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133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Новая папка\WXHP8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40" y="0"/>
            <a:ext cx="47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Новая папка\PTUN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27" y="0"/>
            <a:ext cx="4752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4" y="260349"/>
            <a:ext cx="9257317" cy="63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нис\Desktop\Новая папка\IPRI1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69" y="0"/>
            <a:ext cx="5902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Новая папка\SADJ9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7" y="0"/>
            <a:ext cx="9927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87" y="1"/>
            <a:ext cx="6798537" cy="653565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650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9580" cy="51539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15" y="5256385"/>
            <a:ext cx="1210663" cy="13071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162" y="-2498"/>
            <a:ext cx="1396395" cy="14383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08" y="5274859"/>
            <a:ext cx="1610782" cy="1375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732" y="1758624"/>
            <a:ext cx="1509229" cy="1397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7405" y="5324922"/>
            <a:ext cx="1270336" cy="12753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Рисунок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095" y="3488746"/>
            <a:ext cx="1409567" cy="14095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Рисунок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8474" y="5153960"/>
            <a:ext cx="1681448" cy="13071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Рисунок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452" y="5378652"/>
            <a:ext cx="1530561" cy="1167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Рисунок 1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7784" y="146227"/>
            <a:ext cx="982829" cy="14071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Рисунок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791" y="1797909"/>
            <a:ext cx="1179189" cy="1487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Рисунок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478" y="65612"/>
            <a:ext cx="1210663" cy="13021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Рисунок 2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0461" y="3378987"/>
            <a:ext cx="1341191" cy="1268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Рисунок 2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1674" y="3619251"/>
            <a:ext cx="1479768" cy="1275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05" y="5153960"/>
            <a:ext cx="1492135" cy="1422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78" y="1758624"/>
            <a:ext cx="1851100" cy="13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</Words>
  <Application>Microsoft Office PowerPoint</Application>
  <PresentationFormat>Произвольный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Денис</cp:lastModifiedBy>
  <cp:revision>6</cp:revision>
  <dcterms:created xsi:type="dcterms:W3CDTF">2020-04-26T17:48:47Z</dcterms:created>
  <dcterms:modified xsi:type="dcterms:W3CDTF">2020-06-24T08:34:21Z</dcterms:modified>
</cp:coreProperties>
</file>