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0" r:id="rId3"/>
    <p:sldId id="269" r:id="rId4"/>
    <p:sldId id="271" r:id="rId5"/>
    <p:sldId id="272" r:id="rId6"/>
    <p:sldId id="278" r:id="rId7"/>
    <p:sldId id="267" r:id="rId8"/>
    <p:sldId id="268" r:id="rId9"/>
    <p:sldId id="28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3AE906-2361-48EC-811C-FDE293738F0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FFF44A-4A14-410E-A1A2-90DE4E09729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AN00790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717888" cy="283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5733256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Подготовила : </a:t>
            </a:r>
            <a:r>
              <a:rPr lang="ru-RU" dirty="0" err="1"/>
              <a:t>Олейникова</a:t>
            </a:r>
            <a:r>
              <a:rPr lang="ru-RU" dirty="0"/>
              <a:t> В.А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382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95427"/>
            <a:ext cx="3132741" cy="21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ика\Мои документы\мозг шт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537"/>
            <a:ext cx="8089237" cy="6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«Мозговой штурм»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решения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стимулирования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активности,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детям предлагают высказывать, возможно, большее количество вариантов решения, в том числе самых фантастических.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12" y="5013176"/>
            <a:ext cx="1574304" cy="15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3" y="906993"/>
            <a:ext cx="8073925" cy="53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02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Технология может быть использована: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и закрепление нового материала;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деятельность  педагога с детьми при решении задач образовательных областей;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Исследовательская работа - на этапе постановки проблемы.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03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128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Этапы технологии: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идей;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*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идей;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решения.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детей на две группы.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детям правила игры. Поставить обеим группам проблему.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идеи детей зафиксировать.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идей. Принятие решения.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«Мозговой штурм» 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 пределах определенного времени без перегрузки детей получить качественный результат —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воспитанниками материала.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2696"/>
            <a:ext cx="1656184" cy="20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957" y="1878216"/>
            <a:ext cx="5875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игры нужно непременно вести записи и делать пометки.</a:t>
            </a:r>
          </a:p>
        </p:txBody>
      </p:sp>
      <p:pic>
        <p:nvPicPr>
          <p:cNvPr id="3" name="Picture 5" descr="AN00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717888" cy="283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5550"/>
            <a:ext cx="54543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проведением «мозгового штурма» необходимо: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информацию по теме обсуждения;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разработать цепочку вопросов к детям;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подобрать картинки;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продумать варианты организации продуктивной деятельности;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иметь набор оригинальных решений обсуждаемой проблемы;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быть готовым к появлению непредвиденных педагогических ситуаций и уметь их решать.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53" y="2267298"/>
            <a:ext cx="2718048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1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oluch.ru/th/blmcbn/441/441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83" y="524393"/>
            <a:ext cx="5544312" cy="466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9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595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мозгового штурма для детей.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можно рисовать на асфальте?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размешать сахар в стакане с горячим чаем, когда ложечки нет. Что делать?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разноцветную льдинку?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спастись герою сказки? Что ему надо сделать?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71415"/>
            <a:ext cx="1835697" cy="18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80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76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Мозговой штурм</vt:lpstr>
      <vt:lpstr>«Мозговой штурм»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16</cp:revision>
  <dcterms:created xsi:type="dcterms:W3CDTF">2020-12-06T12:55:56Z</dcterms:created>
  <dcterms:modified xsi:type="dcterms:W3CDTF">2020-12-07T18:09:47Z</dcterms:modified>
</cp:coreProperties>
</file>