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B31821-28D9-4D09-8DBC-DAB40F65C0F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518E8-EDAF-4D2F-8788-4E2FBC5492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ЛЭПБУК</a:t>
            </a:r>
            <a:br>
              <a:rPr lang="ru-RU" sz="4400" dirty="0"/>
            </a:br>
            <a:r>
              <a:rPr lang="ru-RU" sz="4400" dirty="0"/>
              <a:t>Тема: «Я хочу быть здоровым!»</a:t>
            </a:r>
            <a:r>
              <a:rPr lang="en-US" sz="4400" dirty="0"/>
              <a:t> </a:t>
            </a:r>
            <a:br>
              <a:rPr lang="ru-RU" sz="4400" dirty="0"/>
            </a:br>
            <a:r>
              <a:rPr lang="ru-RU" sz="4400" dirty="0"/>
              <a:t>для детей </a:t>
            </a:r>
            <a:r>
              <a:rPr lang="ru-RU" sz="4400"/>
              <a:t>от 2-х </a:t>
            </a:r>
            <a:r>
              <a:rPr lang="ru-RU" sz="4400" dirty="0"/>
              <a:t>лет по ФГОС.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Муниципальное бюджетное дошкольное образовательное учреждение детский сад №24 «Солнышко» города Рубцовска Алтайского края.</a:t>
            </a:r>
          </a:p>
          <a:p>
            <a:r>
              <a:rPr lang="ru-RU" dirty="0"/>
              <a:t>Воспитатель: Карпенко Н.В.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Зарядка для глаз и развитие мелкой моторики, координации движений:</a:t>
            </a:r>
          </a:p>
        </p:txBody>
      </p:sp>
      <p:pic>
        <p:nvPicPr>
          <p:cNvPr id="8195" name="Picture 3" descr="C:\Users\ASUS\Desktop\наталья\1.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429156" cy="3422530"/>
          </a:xfrm>
          <a:prstGeom prst="rect">
            <a:avLst/>
          </a:prstGeom>
          <a:noFill/>
        </p:spPr>
      </p:pic>
      <p:pic>
        <p:nvPicPr>
          <p:cNvPr id="8194" name="Picture 2" descr="C:\Users\ASUS\Desktop\наталья\1.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706676" cy="363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9218" name="Picture 2" descr="C:\Users\ASUS\Desktop\наталья\Snapchat-210698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228" y="1935163"/>
            <a:ext cx="236354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наталья\IMG_20201228_144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4337054" cy="3252790"/>
          </a:xfrm>
          <a:prstGeom prst="rect">
            <a:avLst/>
          </a:prstGeom>
          <a:noFill/>
        </p:spPr>
      </p:pic>
      <p:pic>
        <p:nvPicPr>
          <p:cNvPr id="4099" name="Picture 3" descr="C:\Users\ASUS\Desktop\наталья\IMG_20201228_14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357686" cy="311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1418484"/>
          </a:xfrm>
        </p:spPr>
        <p:txBody>
          <a:bodyPr>
            <a:noAutofit/>
          </a:bodyPr>
          <a:lstStyle/>
          <a:p>
            <a:r>
              <a:rPr lang="ru-RU" sz="2400" dirty="0"/>
              <a:t>Цель: развивать культурно-гигиенические навыки, формировать простейшие навыки поведения во время еды, умывания; формировать начальные представления о ценности здоровья.</a:t>
            </a:r>
          </a:p>
        </p:txBody>
      </p:sp>
      <p:pic>
        <p:nvPicPr>
          <p:cNvPr id="1026" name="Picture 2" descr="C:\Users\ASUS\Desktop\наталья\1.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081" y="1935163"/>
            <a:ext cx="339183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418484"/>
          </a:xfrm>
        </p:spPr>
        <p:txBody>
          <a:bodyPr>
            <a:noAutofit/>
          </a:bodyPr>
          <a:lstStyle/>
          <a:p>
            <a:r>
              <a:rPr lang="ru-RU" sz="2400" dirty="0"/>
              <a:t>Задачи: формировать привычку следить за своим внешним видом, умение правильно пользоваться мылом, мыть руки, лицо; насухо вытирать после умывания, вешать полотенце на место, пользоваться расческой, носовым платком.</a:t>
            </a:r>
          </a:p>
        </p:txBody>
      </p:sp>
      <p:pic>
        <p:nvPicPr>
          <p:cNvPr id="2050" name="Picture 2" descr="C:\Users\ASUS\Desktop\наталья\1.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607" y="2143116"/>
            <a:ext cx="2980913" cy="3857652"/>
          </a:xfrm>
          <a:prstGeom prst="rect">
            <a:avLst/>
          </a:prstGeom>
          <a:noFill/>
        </p:spPr>
      </p:pic>
      <p:pic>
        <p:nvPicPr>
          <p:cNvPr id="2053" name="Picture 5" descr="C:\Users\ASUS\Desktop\наталья\1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3919810" cy="3028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наталья\1.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948774" cy="5110178"/>
          </a:xfrm>
          <a:prstGeom prst="rect">
            <a:avLst/>
          </a:prstGeom>
          <a:noFill/>
        </p:spPr>
      </p:pic>
      <p:pic>
        <p:nvPicPr>
          <p:cNvPr id="7171" name="Picture 3" descr="C:\Users\ASUS\Desktop\наталья\1.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929058" cy="508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наталья\1.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53373" cy="5245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Дидактическая</a:t>
            </a:r>
            <a:r>
              <a:rPr lang="ru-RU" dirty="0"/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игра: «Разложим мыло в мыльницы»</a:t>
            </a:r>
          </a:p>
        </p:txBody>
      </p:sp>
      <p:pic>
        <p:nvPicPr>
          <p:cNvPr id="3075" name="Picture 3" descr="C:\Users\ASUS\Desktop\наталья\1.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8997" y="1071546"/>
            <a:ext cx="408495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418484"/>
          </a:xfrm>
        </p:spPr>
        <p:txBody>
          <a:bodyPr>
            <a:noAutofit/>
          </a:bodyPr>
          <a:lstStyle/>
          <a:p>
            <a:r>
              <a:rPr lang="ru-RU" sz="2400" dirty="0"/>
              <a:t>Задачи: формировать навыки поведения за столом: пользоваться правильно ложкой, салфеткой; не крошить хлеб, пережевывать пищу с закрытым ртом, не разговаривать за столом, не разговаривать с полным ртом.</a:t>
            </a:r>
          </a:p>
        </p:txBody>
      </p:sp>
      <p:pic>
        <p:nvPicPr>
          <p:cNvPr id="5122" name="Picture 2" descr="C:\Users\ASUS\Desktop\наталья\1.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391838" cy="4389437"/>
          </a:xfrm>
          <a:prstGeom prst="rect">
            <a:avLst/>
          </a:prstGeom>
          <a:noFill/>
        </p:spPr>
      </p:pic>
      <p:pic>
        <p:nvPicPr>
          <p:cNvPr id="5123" name="Picture 3" descr="C:\Users\ASUS\Desktop\наталья\1.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3412111" cy="441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Задачи: формировать потребность в соблюдении навыков гигиены и опрятности в повседневной жизни.</a:t>
            </a:r>
          </a:p>
        </p:txBody>
      </p:sp>
      <p:pic>
        <p:nvPicPr>
          <p:cNvPr id="6146" name="Picture 2" descr="C:\Users\ASUS\Desktop\наталья\1.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391838" cy="4389437"/>
          </a:xfrm>
          <a:prstGeom prst="rect">
            <a:avLst/>
          </a:prstGeom>
          <a:noFill/>
        </p:spPr>
      </p:pic>
      <p:pic>
        <p:nvPicPr>
          <p:cNvPr id="6147" name="Picture 3" descr="C:\Users\ASUS\Desktop\наталья\1.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457571" cy="447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Задачи: формировать начальные представления о ценности здоровья, о том, что здоровье начинается с чистоты тела, что чистота – красота – здоровье – это неразделимые понятия.</a:t>
            </a:r>
          </a:p>
        </p:txBody>
      </p:sp>
      <p:pic>
        <p:nvPicPr>
          <p:cNvPr id="4" name="Picture 3" descr="C:\Users\ASUS\Desktop\наталья\1.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081" y="1935163"/>
            <a:ext cx="339183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205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ЛЭПБУК Тема: «Я хочу быть здоровым!»  для детей от 2-х лет по ФГОС.</vt:lpstr>
      <vt:lpstr>Презентация PowerPoint</vt:lpstr>
      <vt:lpstr>Цель: развивать культурно-гигиенические навыки, формировать простейшие навыки поведения во время еды, умывания; формировать начальные представления о ценности здоровья.</vt:lpstr>
      <vt:lpstr>Задачи: формировать привычку следить за своим внешним видом, умение правильно пользоваться мылом, мыть руки, лицо; насухо вытирать после умывания, вешать полотенце на место, пользоваться расческой, носовым платком.</vt:lpstr>
      <vt:lpstr>Презентация PowerPoint</vt:lpstr>
      <vt:lpstr>Презентация PowerPoint</vt:lpstr>
      <vt:lpstr>Задачи: формировать навыки поведения за столом: пользоваться правильно ложкой, салфеткой; не крошить хлеб, пережевывать пищу с закрытым ртом, не разговаривать за столом, не разговаривать с полным ртом.</vt:lpstr>
      <vt:lpstr>Задачи: формировать потребность в соблюдении навыков гигиены и опрятности в повседневной жизни.</vt:lpstr>
      <vt:lpstr>Задачи: формировать начальные представления о ценности здоровья, о том, что здоровье начинается с чистоты тела, что чистота – красота – здоровье – это неразделимые понятия.</vt:lpstr>
      <vt:lpstr>Зарядка для глаз и развитие мелкой моторики, координации движений: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Тема: «Я хочу быть здоровым!» по ФГОС.</dc:title>
  <dc:creator>ASUS</dc:creator>
  <cp:lastModifiedBy>Таня Полунина</cp:lastModifiedBy>
  <cp:revision>7</cp:revision>
  <dcterms:created xsi:type="dcterms:W3CDTF">2020-12-29T05:26:00Z</dcterms:created>
  <dcterms:modified xsi:type="dcterms:W3CDTF">2020-12-29T06:17:03Z</dcterms:modified>
</cp:coreProperties>
</file>