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6" r:id="rId8"/>
    <p:sldId id="269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923ABA-EDF3-43CB-BA81-F8430C98205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127CDE-D1CB-4DB2-A25D-A387F9C44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267728" cy="24288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Игровой метод на начальном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этапе обучения плаванию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00438"/>
            <a:ext cx="7425720" cy="2500330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Суранова Наталья Вячеславовна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спортивного отдела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ГАОУМОДОД  МОЦДОД «Лапландия</a:t>
            </a:r>
            <a:r>
              <a:rPr lang="ru-RU" dirty="0" smtClean="0"/>
              <a:t>»</a:t>
            </a:r>
          </a:p>
          <a:p>
            <a:pPr algn="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Игры по овладению простейших прыжков.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357562"/>
            <a:ext cx="2309815" cy="30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Александр\Documents\Наташа\ФОТО бассейн\d_hRswFs3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2303858" cy="3071810"/>
          </a:xfrm>
          <a:prstGeom prst="rect">
            <a:avLst/>
          </a:prstGeom>
          <a:noFill/>
        </p:spPr>
      </p:pic>
      <p:pic>
        <p:nvPicPr>
          <p:cNvPr id="4099" name="Picture 3" descr="C:\Users\Александр\Documents\Наташа\ФОТО бассейн\_NvxU649_z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375295" cy="3167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Плавание - краткая характеристика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24918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замечательное средство укрепления здоровья. Оно оказывает глубокое воздействие на организм детей и способствует всестороннему физическому воздействию, формированию правильной осанки, укреплению нервной системы. Регулярные занятия плаванием положительно влияют на закаливание детского организма: совершенствуется механизм терморегуляции, повышаются иммунологические свойства, улучшается адаптация организма к разнообразным условиям внешней среды, сон, аппетит, совершенствуются движения, увеличивается выносливость. 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Игровой метод в обучении плаванию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В развитии двигательной деятельности младшего школьного возраста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игровому методу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принадлежит ведущая роль.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это естественная потребность ребенка, умелое удовлетворение которой позволяет проводить занятия на высоком эмоциональном уровне и успешно решать поставленные  задачи. В системе физического воспитания игровой метод используется для решения образовательных, оздоровительных и воспитательных задач. Сущность игрового метода заключается в том, что двигательная деятельность занимающихся организуется на основе содержания, условий и правил игры. Кроме того, игровой метод позволяет существенно снизить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психо-эмоциональную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нагрузку при выполнении определенной физической нагрузки, а также сформировать стойкую мотивацию на систематические занятия двигательной деятельностью, инициативность, самостоятельность, целеустремленность, устойчивый и положительный интерес к занятию плаванием.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35732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методические особенности  игрового метода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357718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обеспечивает всестороннее, комплексное развитие физических качеств и совершенствование двигательных умений и навыков;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элементы соперничества в игре требует от занимающихся значительных физических усилий, что делает ее эффективным методом воспитания физических способностей;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широкий выбор разнообразных способов достижения цели, импровизационный характер действий в игре способствуют формированию у человека самостоятельности, инициативы, творчества, целеустремленности и других ценных личностных качеств;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соблюдение условий и правил игры в условиях противоборства дает возможность педагогу целенаправленно формировать у занимающихся нравственные качества: чувство взаимопомощи и сотрудничества, сознательную дисциплинированность, волю, коллективизм и т.д.;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присущий игровому методу фактор удовольствия, эмоциональности и привлекательности способствует формированию у занимающихся.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процесс обучения делится на три этапа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>							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00306"/>
            <a:ext cx="8686800" cy="357981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 начального  обучения плаванию - стадия, на которой формируются основы, или предпосылки умения.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 углубленного  обучения плаванию - стадия, на которой образуется собственно умение в его целостных контурах и деталях.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 результирующей отработки действия, который имеет своим результатом сформированный до необходимой степени навык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Классификация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по ознакомлению со свойствами воды.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обучающие погружению и всплытию.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способствующие выработке навыка лежания на воде.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способствующие выработке навыка скольжения.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обучающие дыханию.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вырабатывающие и закрепляющие плавательные движения.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по овладению простейших прыжков.</a:t>
            </a:r>
          </a:p>
          <a:p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Игры, обучающие погружению и всплытию.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Александр\Documents\Наташа\ФОТО бассейн\6WFxDuryi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048021" cy="2286016"/>
          </a:xfrm>
          <a:prstGeom prst="rect">
            <a:avLst/>
          </a:prstGeom>
          <a:noFill/>
        </p:spPr>
      </p:pic>
      <p:pic>
        <p:nvPicPr>
          <p:cNvPr id="3075" name="Picture 3" descr="C:\Users\Александр\Documents\Наташа\ФОТО бассейн\bGO-wrtFg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3071834" cy="2303876"/>
          </a:xfrm>
          <a:prstGeom prst="rect">
            <a:avLst/>
          </a:prstGeom>
          <a:noFill/>
        </p:spPr>
      </p:pic>
      <p:pic>
        <p:nvPicPr>
          <p:cNvPr id="3076" name="Picture 4" descr="C:\Users\Александр\Documents\Наташа\ФОТО бассейн\RUO5isRzQ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85926"/>
            <a:ext cx="3286148" cy="438153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858280" y="6000768"/>
            <a:ext cx="133320" cy="793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34442" cy="1152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Игры, способствующие выработке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навыка лежания  на воде.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4578" name="Picture 2" descr="C:\Users\Александр\Documents\Наташа\ФОТО бассейн\kALeFjITj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225824" cy="2419369"/>
          </a:xfrm>
          <a:prstGeom prst="rect">
            <a:avLst/>
          </a:prstGeom>
          <a:noFill/>
        </p:spPr>
      </p:pic>
      <p:pic>
        <p:nvPicPr>
          <p:cNvPr id="24579" name="Picture 3" descr="C:\Users\Александр\Documents\Наташа\ФОТО бассейн\uJ8_RMwSO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278182" cy="2428892"/>
          </a:xfrm>
          <a:prstGeom prst="rect">
            <a:avLst/>
          </a:prstGeom>
          <a:noFill/>
        </p:spPr>
      </p:pic>
      <p:pic>
        <p:nvPicPr>
          <p:cNvPr id="24580" name="Picture 4" descr="C:\Users\Александр\Documents\Наташа\ФОТО бассейн\wn4sFnuJ-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71678"/>
            <a:ext cx="4040015" cy="344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Игры, вырабатывающие и закрепляющие плавательные движения.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2" name="Picture 4" descr="C:\Users\Александр\Documents\Наташа\ФОТО бассейн\KDjokCVdI7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00174"/>
            <a:ext cx="2857520" cy="2143140"/>
          </a:xfrm>
          <a:prstGeom prst="rect">
            <a:avLst/>
          </a:prstGeom>
          <a:noFill/>
        </p:spPr>
      </p:pic>
      <p:pic>
        <p:nvPicPr>
          <p:cNvPr id="2057" name="Picture 9" descr="C:\Users\Александр\Documents\Наташа\ФОТО бассейн\xjEvjmwjF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2857520" cy="2143140"/>
          </a:xfrm>
          <a:prstGeom prst="rect">
            <a:avLst/>
          </a:prstGeom>
          <a:noFill/>
        </p:spPr>
      </p:pic>
      <p:pic>
        <p:nvPicPr>
          <p:cNvPr id="2058" name="Picture 10" descr="C:\Users\Александр\Documents\Наташа\ФОТО бассейн\bs5ixFkJl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929066"/>
            <a:ext cx="2857520" cy="2143140"/>
          </a:xfrm>
          <a:prstGeom prst="rect">
            <a:avLst/>
          </a:prstGeom>
          <a:noFill/>
        </p:spPr>
      </p:pic>
      <p:pic>
        <p:nvPicPr>
          <p:cNvPr id="2059" name="Picture 11" descr="C:\Users\Александр\Documents\Наташа\ФОТО бассейн\g1HoxzuHa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7" y="1500174"/>
            <a:ext cx="2857519" cy="2143140"/>
          </a:xfrm>
          <a:prstGeom prst="rect">
            <a:avLst/>
          </a:prstGeom>
          <a:noFill/>
        </p:spPr>
      </p:pic>
      <p:pic>
        <p:nvPicPr>
          <p:cNvPr id="20" name="Picture 1" descr="C:\Users\Александр\Documents\Наташа\ФОТО бассейн\1aWx5wRf6XU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</TotalTime>
  <Words>256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Игровой метод на начальном   этапе обучения плаванию</vt:lpstr>
      <vt:lpstr>Плавание - краткая характеристика. </vt:lpstr>
      <vt:lpstr>Игровой метод в обучении плаванию </vt:lpstr>
      <vt:lpstr>методические особенности  игрового метода  </vt:lpstr>
      <vt:lpstr>процесс обучения делится на три этапа:         </vt:lpstr>
      <vt:lpstr>Классификация  игр</vt:lpstr>
      <vt:lpstr>Игры, обучающие погружению и всплытию.  </vt:lpstr>
      <vt:lpstr>Игры, способствующие выработке  навыка лежания  на воде. </vt:lpstr>
      <vt:lpstr>Игры, вырабатывающие и закрепляющие плавательные движения. </vt:lpstr>
      <vt:lpstr>Игры по овладению простейших прыжков.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на занятиях по плаванию</dc:title>
  <dc:creator>Александр Кравчук</dc:creator>
  <cp:lastModifiedBy>Александр Кравчук</cp:lastModifiedBy>
  <cp:revision>21</cp:revision>
  <dcterms:created xsi:type="dcterms:W3CDTF">2015-11-15T15:58:29Z</dcterms:created>
  <dcterms:modified xsi:type="dcterms:W3CDTF">2015-12-06T18:10:22Z</dcterms:modified>
</cp:coreProperties>
</file>