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15"/>
  </p:notesMasterIdLst>
  <p:sldIdLst>
    <p:sldId id="260" r:id="rId2"/>
    <p:sldId id="257" r:id="rId3"/>
    <p:sldId id="264" r:id="rId4"/>
    <p:sldId id="263" r:id="rId5"/>
    <p:sldId id="258" r:id="rId6"/>
    <p:sldId id="261" r:id="rId7"/>
    <p:sldId id="262" r:id="rId8"/>
    <p:sldId id="265" r:id="rId9"/>
    <p:sldId id="266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9C49A4-90E8-40E0-97CA-4B5DC89718AC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3F525-98DC-45E7-9163-2DE04C939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552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D6C081C-05B7-46DB-98A3-68C8F6238EF2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1927-42FC-427A-8A2D-B84B423C4A97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4597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081C-05B7-46DB-98A3-68C8F6238EF2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1927-42FC-427A-8A2D-B84B423C4A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711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081C-05B7-46DB-98A3-68C8F6238EF2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1927-42FC-427A-8A2D-B84B423C4A97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525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081C-05B7-46DB-98A3-68C8F6238EF2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1927-42FC-427A-8A2D-B84B423C4A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609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081C-05B7-46DB-98A3-68C8F6238EF2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1927-42FC-427A-8A2D-B84B423C4A97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9387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081C-05B7-46DB-98A3-68C8F6238EF2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1927-42FC-427A-8A2D-B84B423C4A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30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081C-05B7-46DB-98A3-68C8F6238EF2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1927-42FC-427A-8A2D-B84B423C4A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091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081C-05B7-46DB-98A3-68C8F6238EF2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1927-42FC-427A-8A2D-B84B423C4A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822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081C-05B7-46DB-98A3-68C8F6238EF2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1927-42FC-427A-8A2D-B84B423C4A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506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081C-05B7-46DB-98A3-68C8F6238EF2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1927-42FC-427A-8A2D-B84B423C4A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428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081C-05B7-46DB-98A3-68C8F6238EF2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1927-42FC-427A-8A2D-B84B423C4A97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3192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D6C081C-05B7-46DB-98A3-68C8F6238EF2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7D601927-42FC-427A-8A2D-B84B423C4A97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65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0364" y="484908"/>
            <a:ext cx="110042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Century Schoolbook" panose="02040604050505020304" pitchFamily="18" charset="0"/>
              </a:rPr>
              <a:t>НОВОГОДНИЙ </a:t>
            </a:r>
          </a:p>
          <a:p>
            <a:r>
              <a:rPr lang="ru-RU" sz="4000" b="1" i="1" dirty="0" smtClean="0">
                <a:solidFill>
                  <a:srgbClr val="C00000"/>
                </a:solidFill>
                <a:latin typeface="Century Schoolbook" panose="02040604050505020304" pitchFamily="18" charset="0"/>
              </a:rPr>
              <a:t>АНТУРАЖ</a:t>
            </a:r>
          </a:p>
          <a:p>
            <a:r>
              <a:rPr lang="ru-RU" sz="2800" b="1" i="1" dirty="0" smtClean="0">
                <a:solidFill>
                  <a:srgbClr val="C00000"/>
                </a:solidFill>
                <a:latin typeface="Century Schoolbook" panose="02040604050505020304" pitchFamily="18" charset="0"/>
              </a:rPr>
              <a:t>МАДОУ «Детский сад №-19 «Росинка»</a:t>
            </a:r>
            <a:endParaRPr lang="ru-RU" sz="2800" b="1" i="1" dirty="0">
              <a:solidFill>
                <a:srgbClr val="C0000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ВАЛЬС СНЕЖИНО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721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91693" y="-34635"/>
            <a:ext cx="6442361" cy="701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24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3000">
        <p14:prism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98617" y="-290945"/>
            <a:ext cx="6470075" cy="743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59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4000">
        <p15:prstTrans prst="fracture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26326" y="-277089"/>
            <a:ext cx="6567055" cy="742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36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4000">
        <p:checker/>
      </p:transition>
    </mc:Choice>
    <mc:Fallback>
      <p:transition spd="slow" advClick="0" advTm="4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7164" y="1773382"/>
            <a:ext cx="82850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ru-RU" sz="4000" b="1" i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УДАЧИ, ЗДОРОВЬЯ,</a:t>
            </a:r>
          </a:p>
          <a:p>
            <a:r>
              <a:rPr lang="ru-RU" sz="4000" b="1" i="1" dirty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ru-RU" sz="4000" b="1" i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 ТВОРЧЕСКИХ УСПЕХОВ        	 В НАСТУПИВШЕМ 					</a:t>
            </a:r>
            <a:r>
              <a:rPr lang="ru-RU" sz="4000" b="1" i="1" dirty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ru-RU" sz="4000" b="1" i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НОВОМ 2021 ГОДУ !</a:t>
            </a:r>
          </a:p>
        </p:txBody>
      </p:sp>
    </p:spTree>
    <p:extLst>
      <p:ext uri="{BB962C8B-B14F-4D97-AF65-F5344CB8AC3E}">
        <p14:creationId xmlns:p14="http://schemas.microsoft.com/office/powerpoint/2010/main" val="1305075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81746" y="-374072"/>
            <a:ext cx="6442366" cy="763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183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4000">
        <p15:prstTrans prst="curtains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26325" y="-484908"/>
            <a:ext cx="6567057" cy="775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32249"/>
      </p:ext>
    </p:extLst>
  </p:cSld>
  <p:clrMapOvr>
    <a:masterClrMapping/>
  </p:clrMapOvr>
  <p:transition spd="slow" advClick="0" advTm="4000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98615" y="-318654"/>
            <a:ext cx="6511640" cy="742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24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0236" y="-311725"/>
            <a:ext cx="6359236" cy="753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5766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4000">
        <p15:prstTrans prst="wind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4092" y="-381000"/>
            <a:ext cx="6442363" cy="770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330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eelOff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193964"/>
            <a:ext cx="9144000" cy="641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103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4000">
        <p15:prstTrans prst="fallOve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0907" y="-13852"/>
            <a:ext cx="6594767" cy="687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015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3000">
        <p14:prism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4091" y="173180"/>
            <a:ext cx="6608619" cy="653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47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3000">
        <p14:prism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130</TotalTime>
  <Words>34</Words>
  <Application>Microsoft Office PowerPoint</Application>
  <PresentationFormat>Широкоэкранный</PresentationFormat>
  <Paragraphs>5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Calibri</vt:lpstr>
      <vt:lpstr>Century Schoolbook</vt:lpstr>
      <vt:lpstr>Tw Cen MT</vt:lpstr>
      <vt:lpstr>Tw Cen MT Condensed</vt:lpstr>
      <vt:lpstr>Wingdings 3</vt:lpstr>
      <vt:lpstr>Интеграл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29</cp:revision>
  <dcterms:created xsi:type="dcterms:W3CDTF">2021-01-14T13:38:33Z</dcterms:created>
  <dcterms:modified xsi:type="dcterms:W3CDTF">2021-01-15T12:19:04Z</dcterms:modified>
</cp:coreProperties>
</file>