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B9DBC-2B99-413E-863B-270395505C5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3B4EC4-F9CE-49BC-B0AE-21396B7D38A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ЦЕННОСТНО-ОРИЕНТИРОВОЧНЫЙ ЭТАП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8DEB70-62CE-48D0-9773-9F1A6BD1EF51}" type="parTrans" cxnId="{A0318775-308A-4BCB-93CC-CF57B2A1CF53}">
      <dgm:prSet/>
      <dgm:spPr/>
      <dgm:t>
        <a:bodyPr/>
        <a:lstStyle/>
        <a:p>
          <a:endParaRPr lang="ru-RU"/>
        </a:p>
      </dgm:t>
    </dgm:pt>
    <dgm:pt modelId="{10684CCD-56FA-4A01-BC31-CC951AF8E0AA}" type="sibTrans" cxnId="{A0318775-308A-4BCB-93CC-CF57B2A1CF53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2B83C36A-8A93-4D68-903B-1ED8B1BE176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ЭТАП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81548-8F4B-4F72-8CAF-322C51F88121}" type="parTrans" cxnId="{96E5E8A5-16BF-4F95-A243-6549E46BEBE4}">
      <dgm:prSet/>
      <dgm:spPr/>
      <dgm:t>
        <a:bodyPr/>
        <a:lstStyle/>
        <a:p>
          <a:endParaRPr lang="ru-RU"/>
        </a:p>
      </dgm:t>
    </dgm:pt>
    <dgm:pt modelId="{4D06C758-7090-4E6D-AE67-6E8E21E94669}" type="sibTrans" cxnId="{96E5E8A5-16BF-4F95-A243-6549E46BEBE4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6CD41A38-71DF-43E4-AB33-D45BC496759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 ШИРОКОГО ПРАКТИКОВАНИЯ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EB05A2-9C10-4CB9-ADBD-2184F9DAB299}" type="parTrans" cxnId="{70E9D638-CF1D-4A7F-BCBD-2B1849149B88}">
      <dgm:prSet/>
      <dgm:spPr/>
      <dgm:t>
        <a:bodyPr/>
        <a:lstStyle/>
        <a:p>
          <a:endParaRPr lang="ru-RU"/>
        </a:p>
      </dgm:t>
    </dgm:pt>
    <dgm:pt modelId="{C431588F-09D5-42C0-AE73-79B96386F342}" type="sibTrans" cxnId="{70E9D638-CF1D-4A7F-BCBD-2B1849149B88}">
      <dgm:prSet/>
      <dgm:spPr/>
      <dgm:t>
        <a:bodyPr/>
        <a:lstStyle/>
        <a:p>
          <a:endParaRPr lang="ru-RU"/>
        </a:p>
      </dgm:t>
    </dgm:pt>
    <dgm:pt modelId="{B0B1C64A-7975-4531-9732-05BE9F86D941}" type="pres">
      <dgm:prSet presAssocID="{BB3B9DBC-2B99-413E-863B-270395505C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A9602-962E-4EE2-B0D0-E51FC4E6B2DF}" type="pres">
      <dgm:prSet presAssocID="{BB3B9DBC-2B99-413E-863B-270395505C52}" presName="dummyMaxCanvas" presStyleCnt="0">
        <dgm:presLayoutVars/>
      </dgm:prSet>
      <dgm:spPr/>
    </dgm:pt>
    <dgm:pt modelId="{EDA792D0-1FFD-40D4-B4EF-B16EB97398FE}" type="pres">
      <dgm:prSet presAssocID="{BB3B9DBC-2B99-413E-863B-270395505C52}" presName="ThreeNodes_1" presStyleLbl="node1" presStyleIdx="0" presStyleCnt="3" custScaleX="100378" custScaleY="87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965CD-D36C-493B-8C76-73307BFBBD7D}" type="pres">
      <dgm:prSet presAssocID="{BB3B9DBC-2B99-413E-863B-270395505C52}" presName="ThreeNodes_2" presStyleLbl="node1" presStyleIdx="1" presStyleCnt="3" custScaleY="8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98F4C-C690-4FFE-A9D8-482185B04334}" type="pres">
      <dgm:prSet presAssocID="{BB3B9DBC-2B99-413E-863B-270395505C52}" presName="ThreeNodes_3" presStyleLbl="node1" presStyleIdx="2" presStyleCnt="3" custScaleY="7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A962-23A2-4235-A22B-E896D62C242F}" type="pres">
      <dgm:prSet presAssocID="{BB3B9DBC-2B99-413E-863B-270395505C5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F5F14-9235-48C2-AFD2-3D85D8ABC05C}" type="pres">
      <dgm:prSet presAssocID="{BB3B9DBC-2B99-413E-863B-270395505C5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FD9AA-291F-4CB8-918E-0930F6A288A8}" type="pres">
      <dgm:prSet presAssocID="{BB3B9DBC-2B99-413E-863B-270395505C5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CD65-D148-491B-93C5-B1FED480557B}" type="pres">
      <dgm:prSet presAssocID="{BB3B9DBC-2B99-413E-863B-270395505C5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3FFE-5FED-4349-8212-6CC51C573DEF}" type="pres">
      <dgm:prSet presAssocID="{BB3B9DBC-2B99-413E-863B-270395505C5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A42EE-5DCF-4569-B8CD-8A0C15BC82C5}" type="presOf" srcId="{4D06C758-7090-4E6D-AE67-6E8E21E94669}" destId="{DCCF5F14-9235-48C2-AFD2-3D85D8ABC05C}" srcOrd="0" destOrd="0" presId="urn:microsoft.com/office/officeart/2005/8/layout/vProcess5"/>
    <dgm:cxn modelId="{7FF38F20-1E8B-4652-9760-70A1BD0DBE51}" type="presOf" srcId="{2B83C36A-8A93-4D68-903B-1ED8B1BE1767}" destId="{A05965CD-D36C-493B-8C76-73307BFBBD7D}" srcOrd="0" destOrd="0" presId="urn:microsoft.com/office/officeart/2005/8/layout/vProcess5"/>
    <dgm:cxn modelId="{F2E31BB7-BE10-4E4E-9C65-DEA9D0DAA185}" type="presOf" srcId="{703B4EC4-F9CE-49BC-B0AE-21396B7D38A5}" destId="{EDA792D0-1FFD-40D4-B4EF-B16EB97398FE}" srcOrd="0" destOrd="0" presId="urn:microsoft.com/office/officeart/2005/8/layout/vProcess5"/>
    <dgm:cxn modelId="{D6DA676B-11F8-4F5C-A392-E53ED927D87F}" type="presOf" srcId="{6CD41A38-71DF-43E4-AB33-D45BC496759F}" destId="{93298F4C-C690-4FFE-A9D8-482185B04334}" srcOrd="0" destOrd="0" presId="urn:microsoft.com/office/officeart/2005/8/layout/vProcess5"/>
    <dgm:cxn modelId="{70E9D638-CF1D-4A7F-BCBD-2B1849149B88}" srcId="{BB3B9DBC-2B99-413E-863B-270395505C52}" destId="{6CD41A38-71DF-43E4-AB33-D45BC496759F}" srcOrd="2" destOrd="0" parTransId="{2AEB05A2-9C10-4CB9-ADBD-2184F9DAB299}" sibTransId="{C431588F-09D5-42C0-AE73-79B96386F342}"/>
    <dgm:cxn modelId="{2C863F50-4D10-4C34-837A-A5E126A0B627}" type="presOf" srcId="{2B83C36A-8A93-4D68-903B-1ED8B1BE1767}" destId="{A644CD65-D148-491B-93C5-B1FED480557B}" srcOrd="1" destOrd="0" presId="urn:microsoft.com/office/officeart/2005/8/layout/vProcess5"/>
    <dgm:cxn modelId="{A0318775-308A-4BCB-93CC-CF57B2A1CF53}" srcId="{BB3B9DBC-2B99-413E-863B-270395505C52}" destId="{703B4EC4-F9CE-49BC-B0AE-21396B7D38A5}" srcOrd="0" destOrd="0" parTransId="{468DEB70-62CE-48D0-9773-9F1A6BD1EF51}" sibTransId="{10684CCD-56FA-4A01-BC31-CC951AF8E0AA}"/>
    <dgm:cxn modelId="{B96F4C53-E036-4A91-8D81-148D745D09A6}" type="presOf" srcId="{10684CCD-56FA-4A01-BC31-CC951AF8E0AA}" destId="{33AAA962-23A2-4235-A22B-E896D62C242F}" srcOrd="0" destOrd="0" presId="urn:microsoft.com/office/officeart/2005/8/layout/vProcess5"/>
    <dgm:cxn modelId="{96E5E8A5-16BF-4F95-A243-6549E46BEBE4}" srcId="{BB3B9DBC-2B99-413E-863B-270395505C52}" destId="{2B83C36A-8A93-4D68-903B-1ED8B1BE1767}" srcOrd="1" destOrd="0" parTransId="{D2181548-8F4B-4F72-8CAF-322C51F88121}" sibTransId="{4D06C758-7090-4E6D-AE67-6E8E21E94669}"/>
    <dgm:cxn modelId="{4C9FFB43-11E5-4DD0-8773-DF18C0AE401A}" type="presOf" srcId="{703B4EC4-F9CE-49BC-B0AE-21396B7D38A5}" destId="{799FD9AA-291F-4CB8-918E-0930F6A288A8}" srcOrd="1" destOrd="0" presId="urn:microsoft.com/office/officeart/2005/8/layout/vProcess5"/>
    <dgm:cxn modelId="{8C9F2D83-F6E1-4F46-9810-75C11FA094B1}" type="presOf" srcId="{BB3B9DBC-2B99-413E-863B-270395505C52}" destId="{B0B1C64A-7975-4531-9732-05BE9F86D941}" srcOrd="0" destOrd="0" presId="urn:microsoft.com/office/officeart/2005/8/layout/vProcess5"/>
    <dgm:cxn modelId="{83CC4817-FAC4-4424-B4B0-D47EC30D1F96}" type="presOf" srcId="{6CD41A38-71DF-43E4-AB33-D45BC496759F}" destId="{2F333FFE-5FED-4349-8212-6CC51C573DEF}" srcOrd="1" destOrd="0" presId="urn:microsoft.com/office/officeart/2005/8/layout/vProcess5"/>
    <dgm:cxn modelId="{F01847F9-842D-4CAB-ADAD-FC8B94ADE371}" type="presParOf" srcId="{B0B1C64A-7975-4531-9732-05BE9F86D941}" destId="{EFFA9602-962E-4EE2-B0D0-E51FC4E6B2DF}" srcOrd="0" destOrd="0" presId="urn:microsoft.com/office/officeart/2005/8/layout/vProcess5"/>
    <dgm:cxn modelId="{2477A419-A333-41AD-BD6B-9ADE394F494D}" type="presParOf" srcId="{B0B1C64A-7975-4531-9732-05BE9F86D941}" destId="{EDA792D0-1FFD-40D4-B4EF-B16EB97398FE}" srcOrd="1" destOrd="0" presId="urn:microsoft.com/office/officeart/2005/8/layout/vProcess5"/>
    <dgm:cxn modelId="{53FD915D-C2CA-419E-8F13-91A256B1D921}" type="presParOf" srcId="{B0B1C64A-7975-4531-9732-05BE9F86D941}" destId="{A05965CD-D36C-493B-8C76-73307BFBBD7D}" srcOrd="2" destOrd="0" presId="urn:microsoft.com/office/officeart/2005/8/layout/vProcess5"/>
    <dgm:cxn modelId="{91BCF7CA-BAB3-45A6-A741-CB7A81984775}" type="presParOf" srcId="{B0B1C64A-7975-4531-9732-05BE9F86D941}" destId="{93298F4C-C690-4FFE-A9D8-482185B04334}" srcOrd="3" destOrd="0" presId="urn:microsoft.com/office/officeart/2005/8/layout/vProcess5"/>
    <dgm:cxn modelId="{09545D92-7CE6-468F-9228-93EA80960F92}" type="presParOf" srcId="{B0B1C64A-7975-4531-9732-05BE9F86D941}" destId="{33AAA962-23A2-4235-A22B-E896D62C242F}" srcOrd="4" destOrd="0" presId="urn:microsoft.com/office/officeart/2005/8/layout/vProcess5"/>
    <dgm:cxn modelId="{2260298B-021D-44F1-A1CE-F97E93B9356E}" type="presParOf" srcId="{B0B1C64A-7975-4531-9732-05BE9F86D941}" destId="{DCCF5F14-9235-48C2-AFD2-3D85D8ABC05C}" srcOrd="5" destOrd="0" presId="urn:microsoft.com/office/officeart/2005/8/layout/vProcess5"/>
    <dgm:cxn modelId="{AE02C0E6-62BB-4C3F-AAE5-F5E30E2668E6}" type="presParOf" srcId="{B0B1C64A-7975-4531-9732-05BE9F86D941}" destId="{799FD9AA-291F-4CB8-918E-0930F6A288A8}" srcOrd="6" destOrd="0" presId="urn:microsoft.com/office/officeart/2005/8/layout/vProcess5"/>
    <dgm:cxn modelId="{5453C211-EF72-4B5C-982B-16EBE32A61D2}" type="presParOf" srcId="{B0B1C64A-7975-4531-9732-05BE9F86D941}" destId="{A644CD65-D148-491B-93C5-B1FED480557B}" srcOrd="7" destOrd="0" presId="urn:microsoft.com/office/officeart/2005/8/layout/vProcess5"/>
    <dgm:cxn modelId="{5DE37D81-6180-49CC-9C1B-A06AA1F1FC33}" type="presParOf" srcId="{B0B1C64A-7975-4531-9732-05BE9F86D941}" destId="{2F333FFE-5FED-4349-8212-6CC51C573DE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792D0-1FFD-40D4-B4EF-B16EB97398FE}">
      <dsp:nvSpPr>
        <dsp:cNvPr id="0" name=""/>
        <dsp:cNvSpPr/>
      </dsp:nvSpPr>
      <dsp:spPr>
        <a:xfrm>
          <a:off x="-6304" y="86319"/>
          <a:ext cx="6696759" cy="12099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ЦЕННОСТНО-ОРИЕНТИРОВОЧНЫЙ ЭТАП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33" y="121756"/>
        <a:ext cx="5209656" cy="1139040"/>
      </dsp:txXfrm>
    </dsp:sp>
    <dsp:sp modelId="{A05965CD-D36C-493B-8C76-73307BFBBD7D}">
      <dsp:nvSpPr>
        <dsp:cNvPr id="0" name=""/>
        <dsp:cNvSpPr/>
      </dsp:nvSpPr>
      <dsp:spPr>
        <a:xfrm>
          <a:off x="594970" y="1731415"/>
          <a:ext cx="6671541" cy="114568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ЭТАП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526" y="1764971"/>
        <a:ext cx="5117103" cy="1078568"/>
      </dsp:txXfrm>
    </dsp:sp>
    <dsp:sp modelId="{93298F4C-C690-4FFE-A9D8-482185B04334}">
      <dsp:nvSpPr>
        <dsp:cNvPr id="0" name=""/>
        <dsp:cNvSpPr/>
      </dsp:nvSpPr>
      <dsp:spPr>
        <a:xfrm>
          <a:off x="1183635" y="3376511"/>
          <a:ext cx="6671541" cy="108144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 ШИРОКОГО ПРАКТИКОВАНИЯ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5310" y="3408186"/>
        <a:ext cx="5120865" cy="1018097"/>
      </dsp:txXfrm>
    </dsp:sp>
    <dsp:sp modelId="{33AAA962-23A2-4235-A22B-E896D62C242F}">
      <dsp:nvSpPr>
        <dsp:cNvPr id="0" name=""/>
        <dsp:cNvSpPr/>
      </dsp:nvSpPr>
      <dsp:spPr>
        <a:xfrm>
          <a:off x="5779185" y="1048436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81383" y="1048436"/>
        <a:ext cx="494263" cy="676241"/>
      </dsp:txXfrm>
    </dsp:sp>
    <dsp:sp modelId="{DCCF5F14-9235-48C2-AFD2-3D85D8ABC05C}">
      <dsp:nvSpPr>
        <dsp:cNvPr id="0" name=""/>
        <dsp:cNvSpPr/>
      </dsp:nvSpPr>
      <dsp:spPr>
        <a:xfrm>
          <a:off x="6367851" y="2652198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0049" y="2652198"/>
        <a:ext cx="494263" cy="676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13690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988840"/>
            <a:ext cx="6120680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ОБЕСПЕЧЕНИЯ ДОБРОЖЕЛАТЕЛЬНЫХ ОТНОШЕНИЙ МЕЖДУ ДЕТЬМИ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085184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2052" name="Picture 4" descr="http://n1s1.parents.ru/0a/65/07/0a650729ea8a064f3b0fd531f37f147a/1200x799_0xd42ee42d_27146845714358314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893299" cy="2592288"/>
          </a:xfrm>
          <a:prstGeom prst="rect">
            <a:avLst/>
          </a:prstGeom>
          <a:noFill/>
        </p:spPr>
      </p:pic>
      <p:pic>
        <p:nvPicPr>
          <p:cNvPr id="2054" name="Picture 6" descr="https://omactiv.md/app/uploads/2019/08/deti-obshheni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888432" cy="2592288"/>
          </a:xfrm>
          <a:prstGeom prst="rect">
            <a:avLst/>
          </a:prstGeom>
          <a:noFill/>
        </p:spPr>
      </p:pic>
      <p:pic>
        <p:nvPicPr>
          <p:cNvPr id="2056" name="Picture 8" descr="https://b1.culture.ru/c/721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032448" cy="2724626"/>
          </a:xfrm>
          <a:prstGeom prst="rect">
            <a:avLst/>
          </a:prstGeom>
          <a:noFill/>
        </p:spPr>
      </p:pic>
      <p:pic>
        <p:nvPicPr>
          <p:cNvPr id="2058" name="Picture 10" descr="https://academy-prof.ru/img/uploads3_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3896041" cy="2736304"/>
          </a:xfrm>
          <a:prstGeom prst="rect">
            <a:avLst/>
          </a:prstGeom>
          <a:noFill/>
        </p:spPr>
      </p:pic>
      <p:pic>
        <p:nvPicPr>
          <p:cNvPr id="2060" name="Picture 12" descr="https://ddu108.minskedu.gov.by/files/00344/obj/140/119193/ico/b9ca532908e26d6f00fb7cec40fdfc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276872"/>
            <a:ext cx="3168352" cy="2036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242" name="Picture 2" descr="https://cf.ppt-online.org/files1/slide/g/gBAV5D9CUWX1E3smNodKnthkLQF2JMYvbSHqOP/slid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2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9218" name="Picture 2" descr="Ð£ÑÐ»Ð¾Ð²Ð¸Ñ, Ð½ÐµÐ¾Ð±ÑÐ¾Ð´Ð¸Ð¼ÑÐµ Ð´Ð»Ñ ÑÐ¾Ð·Ð´Ð°Ð½Ð¸Ñ ÑÐ¾ÑÐ¸Ð°Ð»ÑÐ½Ð¾Ð¹ ÑÐ¸ÑÑÐ°ÑÐ¸Ð¸ ÑÐ°Ð·Ð²Ð¸ÑÐ¸Ñ Ð´ÐµÑÐµÐ¹ (Ð¾ÑÐ½Ð¾Ð²Ð½ÑÐµ ÐºÐ¾Ð¼Ð¿ÐµÑÐµÐ½ÑÐ¸Ð¸ Ð¿ÐµÐ´Ð°Ð³Ð¾Ð³Ð¸ÑÐµÑÐºÐ¸Ñ ÑÐ°Ð±Ð¾ÑÐ½Ð¸ÐºÐ¾Ð²) (Ð¿ÑÐ¾Ð´Ð¾Ð»Ð¶ÐµÐ½Ð¸Ðµ)"/>
          <p:cNvPicPr>
            <a:picLocks noChangeAspect="1" noChangeArrowheads="1"/>
          </p:cNvPicPr>
          <p:nvPr/>
        </p:nvPicPr>
        <p:blipFill>
          <a:blip r:embed="rId3" cstate="print"/>
          <a:srcRect l="3317" t="5906" r="3661" b="10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620688"/>
            <a:ext cx="626469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8194" name="AutoShape 2" descr="http://shilopopick.ru/wp-content/uploads/2017/08/obshchenie-mladshih-doshkolni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shilopopick.ru/wp-content/uploads/2017/08/obshchenie-mladshih-doshkolni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avatars.mds.yandex.net/get-pdb/225396/78a21b86-1a68-42aa-a679-e87b71258ba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518475" cy="2448272"/>
          </a:xfrm>
          <a:prstGeom prst="rect">
            <a:avLst/>
          </a:prstGeom>
          <a:noFill/>
        </p:spPr>
      </p:pic>
      <p:pic>
        <p:nvPicPr>
          <p:cNvPr id="3" name="Picture 4" descr="https://avatars.mds.yandex.net/get-zen_doc/108057/pub_5d45550886c4a900adc36bb0_5d455cd8a98a2a00ae9abe3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672407" cy="2448272"/>
          </a:xfrm>
          <a:prstGeom prst="rect">
            <a:avLst/>
          </a:prstGeom>
          <a:noFill/>
        </p:spPr>
      </p:pic>
      <p:pic>
        <p:nvPicPr>
          <p:cNvPr id="8198" name="Picture 6" descr="http://comonme.com/wp-content/uploads/2015/06/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12976"/>
            <a:ext cx="2936503" cy="3096344"/>
          </a:xfrm>
          <a:prstGeom prst="rect">
            <a:avLst/>
          </a:prstGeom>
          <a:noFill/>
        </p:spPr>
      </p:pic>
      <p:pic>
        <p:nvPicPr>
          <p:cNvPr id="8200" name="Picture 8" descr="http://www.donna.gr/wp-content/uploads/2015/05/kids-arguing.jpg"/>
          <p:cNvPicPr>
            <a:picLocks noChangeAspect="1" noChangeArrowheads="1"/>
          </p:cNvPicPr>
          <p:nvPr/>
        </p:nvPicPr>
        <p:blipFill>
          <a:blip r:embed="rId6" cstate="print"/>
          <a:srcRect l="8247" r="11377"/>
          <a:stretch>
            <a:fillRect/>
          </a:stretch>
        </p:blipFill>
        <p:spPr bwMode="auto">
          <a:xfrm>
            <a:off x="4860032" y="3429000"/>
            <a:ext cx="345638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70485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ПРЕПЯТСТВИЯ ДЛЯ ДОСТИЖЕНИЯ ВЗАИМОПОНИМАНИЯ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268760"/>
            <a:ext cx="237626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Неумение ребенка понятно для партнера объяснить свои цели и намерения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2996952"/>
            <a:ext cx="237626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Нежелание внимательно выслушать партнера, стремление всегда настоять на своем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1268760"/>
            <a:ext cx="237626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Нежелание регулировать свои эмоции, несоблюдение норм культуры речевого общения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924944"/>
            <a:ext cx="2376264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Неумение выстроить диалог со сверстником, проявить дружелюбие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43608" y="908720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44008" y="908720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843808" y="1052736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948264" y="1124744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5229200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НОРМАТИВНО-ЭТИЧЕСКИЕ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539552" y="1556792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260648"/>
            <a:ext cx="777686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КУЛЬТУРЫ ВЗАИМОПОНИМАНИЯ У СТАРШИХ ДОШКОЛЬНИКОВ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260648"/>
            <a:ext cx="705678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«МЫ ХОТИМ ПОНЯТЬ ДРУГ ДРУГА»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484784"/>
            <a:ext cx="691276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ДЕВИЗ: «НАМ ХОРОШО В КРУГУ ДРУЗЕЙ»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492896"/>
            <a:ext cx="691276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МОДУЛЯ: КРОШКА ЕНОТ.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3501008"/>
            <a:ext cx="6912768" cy="28803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СИТУАЦИИ: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«Поделись улыбкою своей»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«Угадай, о ком мы говорим»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Наши друзья»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«Встреча друзей»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 каждого из нас есть чему поучиться»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260648"/>
            <a:ext cx="734481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«УЧИМСЯ ВЗАИМОПОНИАНИЮ»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96752"/>
            <a:ext cx="741682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ДЕВИЗ: «МЫ ГОВОРИМ, СЛУШАЕМ ДРУГ ДРУГА, ОБСУЖДАЕМ, ВМЕСТЕ НАХОДИМ РЕШЕНИЕ»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204864"/>
            <a:ext cx="748883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ГЕРОИ МОДУЛЯ: ФЕЯ РЕЧИ, ФЕЯ ЖЕСТА, ФЕЯ СОГЛАСИЯ 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3140968"/>
            <a:ext cx="7416824" cy="33843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СИТУАЦИИ: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сказать, чтобы тебя поняли»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 пригласить в игру»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 понять настроение»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 найти общее решение»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«Мы узнаем язык жестов»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«Как понять друг друга без слов»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 чем нам рассказывает лицо»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linii_svetlyy_yarkiy_ton_4400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260648"/>
            <a:ext cx="705678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«МЫ ВСЕГДА ПОЙМЕМ ДРУГ ДРУГА В ИГРЕ, ОБЩЕНИИ И ДЕЛАХ»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628800"/>
            <a:ext cx="691276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ДЕВИЗ: «ВМЕСТЕ ВЕСЕЛО ШАГАТЬ ПО ПРОСТОРАМ»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924944"/>
            <a:ext cx="7704856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СИТУАЦИИ: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«ОБЪЯСНЯЛКИ»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«Я НАУЧУ ТЕБЯ ИГРАТЬ»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«ПОМОГИ МНЕ ВСПОМНИТЬ ПРАВИЛА ИГРЫ»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«УЧИТЕЛЬ И УЧЕНИК»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«ПОКАЖИ И РАССКАЖИ»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«КОВРИК МИРА»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275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 Windows</cp:lastModifiedBy>
  <cp:revision>14</cp:revision>
  <dcterms:created xsi:type="dcterms:W3CDTF">2019-10-21T17:41:11Z</dcterms:created>
  <dcterms:modified xsi:type="dcterms:W3CDTF">2021-02-09T11:35:37Z</dcterms:modified>
</cp:coreProperties>
</file>