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F02FD-7BC6-49BA-B911-93DE9F95335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236E658-E521-4CA7-8F5B-257B5085B6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4632" cy="31957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Мастер – класс</a:t>
            </a:r>
            <a:br>
              <a:rPr lang="ru-RU" sz="4000" dirty="0" smtClean="0"/>
            </a:br>
            <a:r>
              <a:rPr lang="ru-RU" sz="4000" dirty="0" smtClean="0"/>
              <a:t>в технике</a:t>
            </a:r>
            <a:br>
              <a:rPr lang="ru-RU" sz="4000" dirty="0" smtClean="0"/>
            </a:br>
            <a:r>
              <a:rPr lang="ru-RU" sz="3600" dirty="0" smtClean="0"/>
              <a:t>«Поделки из бросового материала»</a:t>
            </a:r>
            <a:br>
              <a:rPr lang="ru-RU" sz="3600" dirty="0" smtClean="0"/>
            </a:br>
            <a:r>
              <a:rPr lang="ru-RU" sz="3600" dirty="0" smtClean="0"/>
              <a:t>«Превращения спичечных коробков»</a:t>
            </a:r>
            <a:br>
              <a:rPr lang="ru-RU" sz="3600" dirty="0" smtClean="0"/>
            </a:br>
            <a:r>
              <a:rPr lang="ru-RU" sz="3600" dirty="0" smtClean="0"/>
              <a:t>«Весёлый котёнок»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Подготовила: воспитатель стационарного отделения </a:t>
            </a:r>
          </a:p>
          <a:p>
            <a:r>
              <a:rPr lang="ru-RU" dirty="0" smtClean="0"/>
              <a:t>Е.Ф. </a:t>
            </a:r>
            <a:r>
              <a:rPr lang="ru-RU" dirty="0" err="1" smtClean="0"/>
              <a:t>Сисейкина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6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Приклейте оранжевые полоски.</a:t>
            </a:r>
            <a:endParaRPr lang="ru-RU" sz="3600" dirty="0"/>
          </a:p>
        </p:txBody>
      </p:sp>
      <p:pic>
        <p:nvPicPr>
          <p:cNvPr id="1026" name="Picture 2" descr="D:\DSCN0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3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Приклейте лапы и хвост.</a:t>
            </a:r>
            <a:endParaRPr lang="ru-RU" sz="2800" dirty="0"/>
          </a:p>
        </p:txBody>
      </p:sp>
      <p:pic>
        <p:nvPicPr>
          <p:cNvPr id="1026" name="Picture 2" descr="D:\DSCN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060848"/>
            <a:ext cx="4601633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8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Получилась забавная игрушка</a:t>
            </a:r>
            <a:br>
              <a:rPr lang="ru-RU" sz="3200" dirty="0" smtClean="0"/>
            </a:br>
            <a:r>
              <a:rPr lang="ru-RU" sz="3200" dirty="0" smtClean="0"/>
              <a:t>«Весёлый котёнок»</a:t>
            </a:r>
            <a:endParaRPr lang="ru-RU" sz="3200" dirty="0"/>
          </a:p>
        </p:txBody>
      </p:sp>
      <p:pic>
        <p:nvPicPr>
          <p:cNvPr id="1026" name="Picture 2" descr="D:\DSCN0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204864"/>
            <a:ext cx="4601633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Забавные игрушки из спичечных коробков порадуют малышей.</a:t>
            </a:r>
            <a:endParaRPr lang="ru-RU" sz="2800" dirty="0"/>
          </a:p>
        </p:txBody>
      </p:sp>
      <p:pic>
        <p:nvPicPr>
          <p:cNvPr id="1026" name="Picture 2" descr="D:\DSCN0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1988840"/>
            <a:ext cx="4601633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0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512768" cy="3688433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Поделки, представленные в этом мастер – классе, сделаны из спичечных коробков. Спичечные коробки – простой и удобный материал для поделок. Из них можно сделать забавные игрушки, удобные коробочки и разнообразную мебель для кукол.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7156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482368" cy="17575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Материалы и инструменты:</a:t>
            </a:r>
            <a:br>
              <a:rPr lang="ru-RU" sz="2700" dirty="0" smtClean="0"/>
            </a:br>
            <a:r>
              <a:rPr lang="ru-RU" sz="2700" dirty="0" smtClean="0"/>
              <a:t>спичечный коробок,</a:t>
            </a:r>
            <a:br>
              <a:rPr lang="ru-RU" sz="2700" dirty="0" smtClean="0"/>
            </a:br>
            <a:r>
              <a:rPr lang="ru-RU" sz="2700" dirty="0" smtClean="0"/>
              <a:t>цветная бумага,</a:t>
            </a:r>
            <a:br>
              <a:rPr lang="ru-RU" sz="2700" dirty="0" smtClean="0"/>
            </a:br>
            <a:r>
              <a:rPr lang="ru-RU" sz="2700" dirty="0" smtClean="0"/>
              <a:t>клей, ножницы, фломастеры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4" y="548680"/>
            <a:ext cx="6444995" cy="1828569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Превращения спичечных коробков.</a:t>
            </a:r>
          </a:p>
          <a:p>
            <a:r>
              <a:rPr lang="ru-RU" sz="3600" dirty="0" smtClean="0"/>
              <a:t>Забавная игрушка </a:t>
            </a:r>
          </a:p>
          <a:p>
            <a:r>
              <a:rPr lang="ru-RU" sz="3600" dirty="0" smtClean="0"/>
              <a:t>«Весёлый котёнок».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626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Материалы и инструменты.</a:t>
            </a:r>
            <a:endParaRPr lang="ru-RU" sz="3600" dirty="0"/>
          </a:p>
        </p:txBody>
      </p:sp>
      <p:pic>
        <p:nvPicPr>
          <p:cNvPr id="1026" name="Picture 2" descr="D:\DSCN0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410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6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 Обклейте коробок коричневой или оранжевой бумагой.</a:t>
            </a:r>
          </a:p>
          <a:p>
            <a:r>
              <a:rPr lang="ru-RU" sz="2800" dirty="0" smtClean="0"/>
              <a:t>2 Из бумаги вырежьте 4 лапки, хвост и голову.</a:t>
            </a:r>
          </a:p>
          <a:p>
            <a:r>
              <a:rPr lang="ru-RU" sz="2800" dirty="0" smtClean="0"/>
              <a:t>3 Отогните лапки и приклейте их по бокам коробка.</a:t>
            </a:r>
          </a:p>
          <a:p>
            <a:r>
              <a:rPr lang="ru-RU" sz="2800" dirty="0" smtClean="0"/>
              <a:t>4 Сзади приклейте хвост, спереди голову.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Ход работы.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4136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Подготовка деталей для изготовления забавной игрушки.</a:t>
            </a:r>
            <a:endParaRPr lang="ru-RU" sz="2800" dirty="0"/>
          </a:p>
        </p:txBody>
      </p:sp>
      <p:pic>
        <p:nvPicPr>
          <p:cNvPr id="1026" name="Picture 2" descr="D:\DSCN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05286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Обклейте коробок коричневой бумагой.</a:t>
            </a:r>
            <a:endParaRPr lang="ru-RU" sz="2800" dirty="0"/>
          </a:p>
        </p:txBody>
      </p:sp>
      <p:pic>
        <p:nvPicPr>
          <p:cNvPr id="1026" name="Picture 2" descr="D:\DSCN0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204864"/>
            <a:ext cx="4601633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2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Коробок обклеили со всех сторон.</a:t>
            </a:r>
            <a:endParaRPr lang="ru-RU" sz="2800" dirty="0"/>
          </a:p>
        </p:txBody>
      </p:sp>
      <p:pic>
        <p:nvPicPr>
          <p:cNvPr id="1026" name="Picture 2" descr="D:\DSCN0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204864"/>
            <a:ext cx="4601633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4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Приклейте оранжевые полоски.</a:t>
            </a:r>
            <a:endParaRPr lang="ru-RU" sz="2800" dirty="0"/>
          </a:p>
        </p:txBody>
      </p:sp>
      <p:pic>
        <p:nvPicPr>
          <p:cNvPr id="1026" name="Picture 2" descr="D:\DSCN0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132856"/>
            <a:ext cx="4601633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97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151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Мастер – класс в технике «Поделки из бросового материала» «Превращения спичечных коробков» «Весёлый котёнок»</vt:lpstr>
      <vt:lpstr> </vt:lpstr>
      <vt:lpstr>Материалы и инструменты: спичечный коробок, цветная бумага, клей, ножницы, фломастеры. </vt:lpstr>
      <vt:lpstr>Материалы и инструменты.</vt:lpstr>
      <vt:lpstr>Ход работы.</vt:lpstr>
      <vt:lpstr>Подготовка деталей для изготовления забавной игрушки.</vt:lpstr>
      <vt:lpstr>Обклейте коробок коричневой бумагой.</vt:lpstr>
      <vt:lpstr>Коробок обклеили со всех сторон.</vt:lpstr>
      <vt:lpstr>Приклейте оранжевые полоски.</vt:lpstr>
      <vt:lpstr>Приклейте оранжевые полоски.</vt:lpstr>
      <vt:lpstr>Приклейте лапы и хвост.</vt:lpstr>
      <vt:lpstr>Получилась забавная игрушка «Весёлый котёнок»</vt:lpstr>
      <vt:lpstr>Забавные игрушки из спичечных коробков порадуют малышей.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18</cp:revision>
  <dcterms:created xsi:type="dcterms:W3CDTF">2018-10-30T17:10:48Z</dcterms:created>
  <dcterms:modified xsi:type="dcterms:W3CDTF">2018-10-30T19:48:50Z</dcterms:modified>
</cp:coreProperties>
</file>