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F50E48-2A12-45DA-94B8-6BC04CB98D2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3156DA-DB2B-4038-8A9A-3CEA21D586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Лента лицом вниз 3"/>
          <p:cNvSpPr/>
          <p:nvPr/>
        </p:nvSpPr>
        <p:spPr>
          <a:xfrm>
            <a:off x="357158" y="1643050"/>
            <a:ext cx="8501122" cy="3071834"/>
          </a:xfrm>
          <a:prstGeom prst="ribb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Театр Твист и его концепция Школьная театральная педагогика</a:t>
            </a:r>
            <a:endParaRPr lang="ru-RU" sz="28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Школьная театральная педагогика предполагает: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включение уроков театра в учебный процесс школы;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подготовку специалистов для проведения уроков театра в школе;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актерский и режиссерский тренинг обучающихся;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обучение действующих школьных учителей основам режиссерского мастерства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2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2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2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Деятельность нашего Театра развивается по нескольким направлениям: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85786" y="4643446"/>
            <a:ext cx="4643470" cy="14287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Школьное театральное творчество. </a:t>
            </a:r>
            <a:endParaRPr lang="en-US" b="1" dirty="0" smtClean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29190" y="3071810"/>
            <a:ext cx="3643338" cy="164307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Театральные классы </a:t>
            </a:r>
            <a:endParaRPr lang="en-US" b="1" dirty="0" smtClean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10" y="1857364"/>
            <a:ext cx="3500462" cy="1285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Школа с театральной атмосферой</a:t>
            </a:r>
            <a:endParaRPr lang="ru-RU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00496" y="2714620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 rot="5400000">
            <a:off x="4897062" y="4292077"/>
            <a:ext cx="383498" cy="747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4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4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44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44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нашем понимании гармоничное развитие</a:t>
            </a:r>
            <a:endParaRPr lang="ru-RU" sz="2400" dirty="0"/>
          </a:p>
        </p:txBody>
      </p:sp>
      <p:pic>
        <p:nvPicPr>
          <p:cNvPr id="5" name="Содержимое 4" descr="PC270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3044814"/>
            <a:ext cx="6143636" cy="3813186"/>
          </a:xfrm>
        </p:spPr>
      </p:pic>
      <p:sp>
        <p:nvSpPr>
          <p:cNvPr id="4" name="Горизонтальный свиток 3"/>
          <p:cNvSpPr/>
          <p:nvPr/>
        </p:nvSpPr>
        <p:spPr>
          <a:xfrm>
            <a:off x="571472" y="1142984"/>
            <a:ext cx="6500858" cy="2428892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личности тесно связано с процессом формирования ее духовных запросов, с одной стороны, и с реализацией творческих возможностей, с другой.</a:t>
            </a:r>
            <a:endParaRPr lang="ru-RU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Важная черта Школьного Театра</a:t>
            </a:r>
            <a:endParaRPr lang="ru-RU" sz="2400" dirty="0"/>
          </a:p>
        </p:txBody>
      </p:sp>
      <p:pic>
        <p:nvPicPr>
          <p:cNvPr id="5" name="Содержимое 4" descr="P1020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362718">
            <a:off x="5814180" y="2797422"/>
            <a:ext cx="2768487" cy="3691315"/>
          </a:xfrm>
        </p:spPr>
      </p:pic>
      <p:sp>
        <p:nvSpPr>
          <p:cNvPr id="4" name="Горизонтальный свиток 3"/>
          <p:cNvSpPr/>
          <p:nvPr/>
        </p:nvSpPr>
        <p:spPr>
          <a:xfrm>
            <a:off x="500034" y="1214422"/>
            <a:ext cx="6143668" cy="2143140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</a:t>
            </a:r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нем не принято стремиться к результату – спектаклю. </a:t>
            </a:r>
            <a:endParaRPr lang="ru-RU" b="1" dirty="0" smtClean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Важен </a:t>
            </a:r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процесс постижения смысла происходящего на сцене во всем его объеме, профессиональном, нравственном и т.д.</a:t>
            </a:r>
          </a:p>
        </p:txBody>
      </p:sp>
      <p:pic>
        <p:nvPicPr>
          <p:cNvPr id="6" name="Рисунок 5" descr="P1020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6639">
            <a:off x="164015" y="3042889"/>
            <a:ext cx="4786314" cy="358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8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8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Задачи можно сгруппировать по нескольким направлениям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596" y="1928802"/>
            <a:ext cx="4786346" cy="857256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№1)Общеобразовательные</a:t>
            </a:r>
            <a:endParaRPr lang="ru-RU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71934" y="2643182"/>
            <a:ext cx="4214842" cy="1143008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№2)Индивидуального </a:t>
            </a:r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развития личности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428596" y="3857628"/>
            <a:ext cx="4714908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№3)Специализированной </a:t>
            </a:r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подготовки (профессиональные)</a:t>
            </a:r>
          </a:p>
        </p:txBody>
      </p:sp>
      <p:sp>
        <p:nvSpPr>
          <p:cNvPr id="7" name="Овал 6"/>
          <p:cNvSpPr/>
          <p:nvPr/>
        </p:nvSpPr>
        <p:spPr>
          <a:xfrm>
            <a:off x="3786182" y="5143512"/>
            <a:ext cx="4357718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№4)</a:t>
            </a:r>
            <a:r>
              <a:rPr lang="ru-RU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Общегуманитарные</a:t>
            </a:r>
            <a:endParaRPr lang="ru-RU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43174" y="2786058"/>
            <a:ext cx="157163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4"/>
          </p:cNvCxnSpPr>
          <p:nvPr/>
        </p:nvCxnSpPr>
        <p:spPr>
          <a:xfrm rot="5400000">
            <a:off x="5339959" y="3303984"/>
            <a:ext cx="357190" cy="1321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2"/>
          </p:cNvCxnSpPr>
          <p:nvPr/>
        </p:nvCxnSpPr>
        <p:spPr>
          <a:xfrm>
            <a:off x="2285984" y="5072074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6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6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96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96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96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96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Отличительная черта данной программы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214282" y="1571612"/>
            <a:ext cx="3286148" cy="214314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озвучивание и пантомима</a:t>
            </a:r>
          </a:p>
        </p:txBody>
      </p:sp>
      <p:sp>
        <p:nvSpPr>
          <p:cNvPr id="6" name="Пятно 1 5"/>
          <p:cNvSpPr/>
          <p:nvPr/>
        </p:nvSpPr>
        <p:spPr>
          <a:xfrm rot="19872500">
            <a:off x="5292129" y="1662535"/>
            <a:ext cx="2723793" cy="2206283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творческие экспромты</a:t>
            </a:r>
          </a:p>
        </p:txBody>
      </p:sp>
      <p:sp>
        <p:nvSpPr>
          <p:cNvPr id="7" name="Пятно 1 6"/>
          <p:cNvSpPr/>
          <p:nvPr/>
        </p:nvSpPr>
        <p:spPr>
          <a:xfrm rot="635783">
            <a:off x="2290130" y="3383576"/>
            <a:ext cx="2786082" cy="1857388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тренинги на постановку голоса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5429256" y="3643314"/>
            <a:ext cx="3857652" cy="2286016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создание мини сценариев на материале образцов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5715016"/>
            <a:ext cx="5214974" cy="928694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Данные формы дадут возможность каждому учащемуся реализовать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6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6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6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36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результате прохождения программного материала обучающийся будет иметь представление о: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узнает о:                                                     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будет уметь: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овладеет:</a:t>
            </a:r>
          </a:p>
          <a:p>
            <a:endParaRPr lang="ru-RU" sz="24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728" y="1142984"/>
            <a:ext cx="5214974" cy="571504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 специфике </a:t>
            </a:r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сценического искусства;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85918" y="1643050"/>
            <a:ext cx="5357850" cy="1714512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формах и приемах владения голосом</a:t>
            </a:r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формах и приемах постановки дыхания</a:t>
            </a:r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формах и приемах владения телом;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357422" y="3286124"/>
            <a:ext cx="5357850" cy="1500198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передавать интонационно свои мысли, чувства, переживания</a:t>
            </a:r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входить в образ</a:t>
            </a:r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импровизировать на заданную тему;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86050" y="4786322"/>
            <a:ext cx="5357850" cy="1571636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навыками выразительного чтения</a:t>
            </a:r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основами сценического движения</a:t>
            </a:r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навыками слушания как активного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5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45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45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45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95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занятиях выделяется три основных направления: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Пятно 1 3"/>
          <p:cNvSpPr/>
          <p:nvPr/>
        </p:nvSpPr>
        <p:spPr>
          <a:xfrm>
            <a:off x="571472" y="1714488"/>
            <a:ext cx="3286148" cy="1857388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Что такое театр.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5429256" y="1500174"/>
            <a:ext cx="3428992" cy="285752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Искусство выразительного чтения.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2357422" y="3786190"/>
            <a:ext cx="3786214" cy="2714644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Мастерство актера – сценическое действие.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2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2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263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Franklin Gothic Book</vt:lpstr>
      <vt:lpstr>Franklin Gothic Medium</vt:lpstr>
      <vt:lpstr>Wingdings</vt:lpstr>
      <vt:lpstr>Wingdings 2</vt:lpstr>
      <vt:lpstr>Трек</vt:lpstr>
      <vt:lpstr>Презентация PowerPoint</vt:lpstr>
      <vt:lpstr>Школьная театральная педагогика предполагает:</vt:lpstr>
      <vt:lpstr>Деятельность нашего Театра развивается по нескольким направлениям:</vt:lpstr>
      <vt:lpstr>В нашем понимании гармоничное развитие</vt:lpstr>
      <vt:lpstr>Важная черта Школьного Театра</vt:lpstr>
      <vt:lpstr>Задачи можно сгруппировать по нескольким направлениям</vt:lpstr>
      <vt:lpstr>Отличительная черта данной программы</vt:lpstr>
      <vt:lpstr>В результате прохождения программного материала обучающийся будет иметь представление о:</vt:lpstr>
      <vt:lpstr>В занятиях выделяется три основных направления: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NickOn</dc:creator>
  <cp:lastModifiedBy>Ирина</cp:lastModifiedBy>
  <cp:revision>31</cp:revision>
  <dcterms:created xsi:type="dcterms:W3CDTF">2011-01-27T12:56:08Z</dcterms:created>
  <dcterms:modified xsi:type="dcterms:W3CDTF">2020-12-28T17:37:51Z</dcterms:modified>
</cp:coreProperties>
</file>