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3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EB7BF-FDCC-4963-BC5E-9F17ED5BFA08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B60EB-675B-4F8E-BE33-93169EB46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212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EB7BF-FDCC-4963-BC5E-9F17ED5BFA08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B60EB-675B-4F8E-BE33-93169EB46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097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EB7BF-FDCC-4963-BC5E-9F17ED5BFA08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B60EB-675B-4F8E-BE33-93169EB46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2839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EB7BF-FDCC-4963-BC5E-9F17ED5BFA08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B60EB-675B-4F8E-BE33-93169EB46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303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EB7BF-FDCC-4963-BC5E-9F17ED5BFA08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B60EB-675B-4F8E-BE33-93169EB46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94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EB7BF-FDCC-4963-BC5E-9F17ED5BFA08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B60EB-675B-4F8E-BE33-93169EB46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6405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EB7BF-FDCC-4963-BC5E-9F17ED5BFA08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B60EB-675B-4F8E-BE33-93169EB46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329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EB7BF-FDCC-4963-BC5E-9F17ED5BFA08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B60EB-675B-4F8E-BE33-93169EB46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148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EB7BF-FDCC-4963-BC5E-9F17ED5BFA08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B60EB-675B-4F8E-BE33-93169EB46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724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EB7BF-FDCC-4963-BC5E-9F17ED5BFA08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B60EB-675B-4F8E-BE33-93169EB46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515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EB7BF-FDCC-4963-BC5E-9F17ED5BFA08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B60EB-675B-4F8E-BE33-93169EB46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787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EB7BF-FDCC-4963-BC5E-9F17ED5BFA08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B60EB-675B-4F8E-BE33-93169EB46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193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0" t="9697" r="4215" b="6839"/>
          <a:stretch/>
        </p:blipFill>
        <p:spPr>
          <a:xfrm>
            <a:off x="5089172" y="554305"/>
            <a:ext cx="1841445" cy="325015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7" t="13853" r="14557" b="4936"/>
          <a:stretch/>
        </p:blipFill>
        <p:spPr>
          <a:xfrm>
            <a:off x="7009782" y="554305"/>
            <a:ext cx="1772184" cy="325015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4"/>
          <a:srcRect l="34353" t="20746" r="34131" b="10664"/>
          <a:stretch/>
        </p:blipFill>
        <p:spPr>
          <a:xfrm>
            <a:off x="45141" y="173298"/>
            <a:ext cx="4899917" cy="662061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905" y="3186778"/>
            <a:ext cx="2737861" cy="124985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905" y="635682"/>
            <a:ext cx="2751601" cy="1230436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905" y="1900829"/>
            <a:ext cx="2737861" cy="1259844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117"/>
          <a:stretch/>
        </p:blipFill>
        <p:spPr>
          <a:xfrm>
            <a:off x="9331834" y="4507380"/>
            <a:ext cx="1095430" cy="176977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103387" y="137456"/>
            <a:ext cx="3570545" cy="2923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300" b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Оформление классной двери внутри и снаружи</a:t>
            </a:r>
            <a:endParaRPr lang="ru-RU" sz="1300" b="1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08370" y="19409"/>
            <a:ext cx="2373457" cy="30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КОНЦЕПЦИЯ МЕРОПРИЯТИЯ </a:t>
            </a:r>
            <a:endParaRPr lang="ru-RU" sz="14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63"/>
          <a:stretch/>
        </p:blipFill>
        <p:spPr>
          <a:xfrm>
            <a:off x="5106328" y="4322037"/>
            <a:ext cx="3921532" cy="2349616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5209767" y="3928918"/>
            <a:ext cx="3730529" cy="2923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300" b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Участники мероприятия – 2 Г КЛАСС ЛИЦЕЯ 410</a:t>
            </a:r>
            <a:endParaRPr lang="ru-RU" sz="1300" b="1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026" name="Picture 2" descr="https://sun9-63.userapi.com/impg/jwLc8k4XlTFOYPNQBle8rjPE0qDXOrlufwOkfg/SmOv9XY7hEo.jpg?size=841x1080&amp;quality=96&amp;sign=b7aaf074dbececfebf72e3a66bd4772f&amp;type=album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3705" y="4507380"/>
            <a:ext cx="1226527" cy="1769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9147906" y="6332252"/>
            <a:ext cx="2751601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Классный руководитель – </a:t>
            </a:r>
          </a:p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Дьякова Ксения Андреевна </a:t>
            </a:r>
            <a:endParaRPr lang="ru-RU" sz="12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940296" y="91981"/>
            <a:ext cx="3166823" cy="4924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3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Оформление класса собственными поделками  </a:t>
            </a:r>
            <a:endParaRPr lang="ru-RU" sz="13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7181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26</Words>
  <Application>Microsoft Office PowerPoint</Application>
  <PresentationFormat>Широкоэкранный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Овчаренко МС</dc:creator>
  <cp:lastModifiedBy>Андрей</cp:lastModifiedBy>
  <cp:revision>7</cp:revision>
  <dcterms:created xsi:type="dcterms:W3CDTF">2021-01-24T09:29:53Z</dcterms:created>
  <dcterms:modified xsi:type="dcterms:W3CDTF">2021-01-24T11:07:27Z</dcterms:modified>
</cp:coreProperties>
</file>