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6" r:id="rId7"/>
    <p:sldId id="275" r:id="rId8"/>
    <p:sldId id="270" r:id="rId9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60"/>
  </p:normalViewPr>
  <p:slideViewPr>
    <p:cSldViewPr>
      <p:cViewPr>
        <p:scale>
          <a:sx n="59" d="100"/>
          <a:sy n="59" d="100"/>
        </p:scale>
        <p:origin x="-25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общеразвивающего вида № 9 «Садко» г. Альметьевска», РТ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73428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sz="3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David" pitchFamily="34" charset="-79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b="1" dirty="0" smtClean="0"/>
          </a:p>
          <a:p>
            <a:pPr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 с родителями,  </a:t>
            </a:r>
          </a:p>
          <a:p>
            <a:pPr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пополнение предметно – пространственной среды  </a:t>
            </a:r>
          </a:p>
          <a:p>
            <a:pPr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«Экологический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Авторы: Воспитатель МБДОУ № 9 «Садко»</a:t>
            </a:r>
          </a:p>
          <a:p>
            <a:pPr algn="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Зигангирова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Ханифовна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Воспитанница  средней группы «Пчёлка»</a:t>
            </a:r>
          </a:p>
          <a:p>
            <a:pPr algn="r">
              <a:buNone/>
            </a:pP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Салдаева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Виктория 5 лет.</a:t>
            </a:r>
          </a:p>
          <a:p>
            <a:pPr algn="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Альметьевск, 2021г.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–в дословном переводе с английского значит «наколенная книга»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–колени,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книга).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226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книжка - раскладушка с кармашками, дверками, окошками, вкладками и подвижными деталями, в которую помещены материалы на одну тему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фото садик\лэпбук по экологии и игра из спичечных коробок\IMG-20201116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744416" cy="4680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0" name="Picture 2" descr="C:\Users\LENA\Desktop\f4be40af-f582-428b-b236-5bdf18ce9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298" y="980728"/>
            <a:ext cx="4209670" cy="41764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104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инновационной игровой технологи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является успешным шагом на пути внедрения ФГОС ДО. Ведь она позволяет нам использовать инновационные методы и формы работы, и реализовывать основные принципы: быть открытыми для семьи, сотрудничать с родителями в воспитании детей, создавать единую развивающую среду, обеспечивать одинаковые подходы к развитию ребенка в семье и детском саду.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A\Desktop\94ca0b47-b7b3-4871-84e2-37f626239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606027" cy="5445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Закрепить знания детей дошкольного возраста об экологии и правилах поведения на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Образовательные: дать дошкольникам первоначальное представление об экологии и природе в целом; освоение основ экологической грамотности, элементарных правил поведения в природе.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Развивающие: развивать познавательный интерес детей;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Воспитательные: воспитывать уважительное, бережное отношение детей к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созданным семьей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Салдаевой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Виктории в виде книжечки собраны загадки о природе, стихи об охране природы, дидактические игры, раскраски, шнуровка, раскраски по номерам. Все это помогает детям раскрыть суть изучаемой темы.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садик\лэпбук по экологии и игра из спичечных коробок\IMG-2020111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448"/>
            <a:ext cx="4032448" cy="4968552"/>
          </a:xfrm>
          <a:prstGeom prst="rect">
            <a:avLst/>
          </a:prstGeom>
          <a:noFill/>
          <a:effectLst>
            <a:softEdge rad="127000"/>
          </a:effectLst>
          <a:scene3d>
            <a:camera prst="perspectiveRight"/>
            <a:lightRig rig="threePt" dir="t"/>
          </a:scene3d>
        </p:spPr>
      </p:pic>
      <p:pic>
        <p:nvPicPr>
          <p:cNvPr id="2051" name="Picture 3" descr="D:\фото садик\лэпбук по экологии и игра из спичечных коробок\IMG-20201116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066" y="1961456"/>
            <a:ext cx="4227934" cy="4896544"/>
          </a:xfrm>
          <a:prstGeom prst="rect">
            <a:avLst/>
          </a:prstGeom>
          <a:noFill/>
          <a:effectLst>
            <a:softEdge rad="127000"/>
          </a:effectLst>
          <a:scene3d>
            <a:camera prst="perspectiveLeft"/>
            <a:lightRig rig="threePt" dir="t"/>
          </a:scene3d>
        </p:spPr>
      </p:pic>
      <p:pic>
        <p:nvPicPr>
          <p:cNvPr id="2053" name="Picture 5" descr="D:\фото садик\лэпбук по экологии и игра из спичечных коробок\IMG-20201116-WA0002.jpg"/>
          <p:cNvPicPr>
            <a:picLocks noChangeAspect="1" noChangeArrowheads="1"/>
          </p:cNvPicPr>
          <p:nvPr/>
        </p:nvPicPr>
        <p:blipFill>
          <a:blip r:embed="rId4" cstate="print"/>
          <a:srcRect t="13250" b="11151"/>
          <a:stretch>
            <a:fillRect/>
          </a:stretch>
        </p:blipFill>
        <p:spPr bwMode="auto">
          <a:xfrm>
            <a:off x="2915816" y="1340768"/>
            <a:ext cx="3147814" cy="36724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фото садик\лэпбук по экологии и игра из спичечных коробок\IMG-20201116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992" y="3329608"/>
            <a:ext cx="3071008" cy="35283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D:\фото садик\лэпбук по экологии и игра из спичечных коробок\IMG-20201116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3275856" cy="35010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D:\фото садик\лэпбук по экологии и игра из спичечных коробок\IMG-20201116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31840" cy="34073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D:\фото садик\лэпбук по экологии и игра из спичечных коробок\IMG-20201116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0"/>
            <a:ext cx="3275856" cy="33586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D:\фото садик\лэпбук по экологии и игра из спичечных коробок\IMG-20201116-WA0012.jpg"/>
          <p:cNvPicPr>
            <a:picLocks noChangeAspect="1" noChangeArrowheads="1"/>
          </p:cNvPicPr>
          <p:nvPr/>
        </p:nvPicPr>
        <p:blipFill>
          <a:blip r:embed="rId6" cstate="print"/>
          <a:srcRect t="9677" r="3598" b="22581"/>
          <a:stretch>
            <a:fillRect/>
          </a:stretch>
        </p:blipFill>
        <p:spPr bwMode="auto">
          <a:xfrm>
            <a:off x="2915816" y="2204864"/>
            <a:ext cx="3240360" cy="30243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2592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Результатом работы стало формирование представлений о том, что человек - это часть природы, что жизнь без воды и воздуха не возможна, а мы должны ценить и видеть красоту природы и беречь ее.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s145.pupils.ru/upload/ds_145/information_system_569/3/0/8/0/3/item_308034/item_308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5955738" cy="57100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Муниципальное бюджетное  дошкольное образовательное учреждение  «Детский сад общеразвивающего вида № 9 «Садко» г. Альметьевска», РТ 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Муниципальное  дошкольное образовательное бюджетное учреждение  детский сад №51 г. Сочи </dc:title>
  <dc:creator>Marat</dc:creator>
  <cp:lastModifiedBy>LENA</cp:lastModifiedBy>
  <cp:revision>55</cp:revision>
  <cp:lastPrinted>2020-10-17T10:09:33Z</cp:lastPrinted>
  <dcterms:created xsi:type="dcterms:W3CDTF">2019-01-20T17:19:11Z</dcterms:created>
  <dcterms:modified xsi:type="dcterms:W3CDTF">2021-01-25T08:02:17Z</dcterms:modified>
</cp:coreProperties>
</file>