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BA02E83-9FBB-401B-B3AC-26BD78D0D5B1}" type="datetimeFigureOut">
              <a:rPr lang="ru-RU" smtClean="0"/>
              <a:t>09.06.2019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87B46BA-A13B-415F-AAC0-1886E5BD61F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7117180" cy="1800200"/>
          </a:xfrm>
        </p:spPr>
        <p:txBody>
          <a:bodyPr/>
          <a:lstStyle/>
          <a:p>
            <a:pPr algn="ctr"/>
            <a:r>
              <a:rPr lang="ru-RU" sz="2800" dirty="0" smtClean="0">
                <a:latin typeface="Arial Narrow" pitchFamily="34" charset="0"/>
              </a:rPr>
              <a:t>Презентация на тему:</a:t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/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dirty="0" smtClean="0">
                <a:latin typeface="Arial Narrow" pitchFamily="34" charset="0"/>
              </a:rPr>
              <a:t>«12 </a:t>
            </a:r>
            <a:r>
              <a:rPr lang="ru-RU" dirty="0">
                <a:latin typeface="Arial Narrow" pitchFamily="34" charset="0"/>
              </a:rPr>
              <a:t>ИЮНЯ – ДЕНЬ </a:t>
            </a:r>
            <a:r>
              <a:rPr lang="ru-RU" dirty="0" smtClean="0">
                <a:latin typeface="Arial Narrow" pitchFamily="34" charset="0"/>
              </a:rPr>
              <a:t>РОССИИ»</a:t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3573016"/>
            <a:ext cx="3672408" cy="2592288"/>
          </a:xfrm>
        </p:spPr>
        <p:txBody>
          <a:bodyPr/>
          <a:lstStyle/>
          <a:p>
            <a:pPr algn="r"/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>
                <a:latin typeface="Arial Narrow" pitchFamily="34" charset="0"/>
              </a:rPr>
              <a:t>П</a:t>
            </a:r>
            <a:r>
              <a:rPr lang="ru-RU" sz="2400" dirty="0" smtClean="0">
                <a:latin typeface="Arial Narrow" pitchFamily="34" charset="0"/>
              </a:rPr>
              <a:t>одготовила воспитатель: </a:t>
            </a:r>
          </a:p>
          <a:p>
            <a:pPr algn="r"/>
            <a:r>
              <a:rPr lang="ru-RU" sz="2400" dirty="0" smtClean="0">
                <a:latin typeface="Arial Narrow" pitchFamily="34" charset="0"/>
              </a:rPr>
              <a:t>Щетинина О.В.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 Narrow" pitchFamily="34" charset="0"/>
              </a:rPr>
              <a:t>Главная песня страны – это ее гимн. </a:t>
            </a:r>
            <a:endParaRPr lang="ru-RU" sz="2800" dirty="0">
              <a:latin typeface="Arial Narrow" pitchFamily="34" charset="0"/>
            </a:endParaRP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727280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487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3329340"/>
          </a:xfrm>
        </p:spPr>
        <p:txBody>
          <a:bodyPr/>
          <a:lstStyle/>
          <a:p>
            <a:r>
              <a:rPr lang="ru-RU" sz="2800" dirty="0">
                <a:latin typeface="Arial Narrow" pitchFamily="34" charset="0"/>
              </a:rPr>
              <a:t>Есть у России и неофициальные символы. То, что отличает ее от других стран, то, чем мы по праву можем гордиться! Символом России считается берёза. Интересно, что берёза стала символом России благодаря одному человеку. И этот человек  Сергей Александрович Есенин, славивший ее в своих произведениях. </a:t>
            </a:r>
            <a:endParaRPr lang="ru-RU" sz="2800" dirty="0">
              <a:latin typeface="Arial Narrow" pitchFamily="34" charset="0"/>
            </a:endParaRP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05064"/>
            <a:ext cx="554461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48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2033196"/>
          </a:xfrm>
        </p:spPr>
        <p:txBody>
          <a:bodyPr/>
          <a:lstStyle/>
          <a:p>
            <a:r>
              <a:rPr lang="ru-RU" sz="2800" dirty="0">
                <a:latin typeface="Arial Narrow" pitchFamily="34" charset="0"/>
              </a:rPr>
              <a:t>Русская матрёшка, наверное, самый популярный национальный сувенир. Широкую славу завоевала она далеко за рубежом. Русские матрёшки пользуются большой известностью. Сейчас уже трудно представить Россию без этой деревянной куклы. </a:t>
            </a:r>
            <a:endParaRPr lang="ru-RU" sz="2800" dirty="0">
              <a:latin typeface="Arial Narrow" pitchFamily="34" charset="0"/>
            </a:endParaRP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48" y="2780928"/>
            <a:ext cx="4680520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24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556792"/>
            <a:ext cx="7125113" cy="924475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sz="2800" dirty="0">
                <a:latin typeface="Arial Narrow" pitchFamily="34" charset="0"/>
              </a:rPr>
              <a:t>Медведь – ещё один неофициальный символ России. Медведь – это символ добродушия и ярости, богатырской силы. Русских сравнивают с медведями в их нерасторопности и </a:t>
            </a:r>
            <a:r>
              <a:rPr lang="ru-RU" sz="2800" dirty="0" err="1">
                <a:latin typeface="Arial Narrow" pitchFamily="34" charset="0"/>
              </a:rPr>
              <a:t>незлобливости</a:t>
            </a:r>
            <a:r>
              <a:rPr lang="ru-RU" sz="2800" dirty="0">
                <a:latin typeface="Arial Narrow" pitchFamily="34" charset="0"/>
              </a:rPr>
              <a:t> и умении постоять за себя. Недаром именно медведя выбрали символом Олимпиады, проходившей в Москве в 1980 году.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396044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573016"/>
            <a:ext cx="2736305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46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2105204"/>
          </a:xfrm>
        </p:spPr>
        <p:txBody>
          <a:bodyPr/>
          <a:lstStyle/>
          <a:p>
            <a:r>
              <a:rPr lang="ru-RU" sz="2800" dirty="0">
                <a:latin typeface="Arial Narrow" pitchFamily="34" charset="0"/>
              </a:rPr>
              <a:t>У каждого народа есть свои средства передвижения. У нас оно тоже есть. Это – тройка.  Это общепризнанный, оживлённый, весёлый и быстрый способ передвижения, вызывающий эмоции, наиболее точно характеризующие русский дух.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5222354" cy="3384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50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1817172"/>
          </a:xfrm>
        </p:spPr>
        <p:txBody>
          <a:bodyPr/>
          <a:lstStyle/>
          <a:p>
            <a:r>
              <a:rPr lang="ru-RU" sz="2800" dirty="0">
                <a:latin typeface="Arial Narrow" pitchFamily="34" charset="0"/>
              </a:rPr>
              <a:t>Оказывается, самый русский музыкальный инструмент -  балалайка позаимствован нашими предками то ли у татар, то ли у киргизов.  Истинно народным инструментом она стала уже в 19 веке. Балалайка вмиг стала признанным символом русской музыки и России.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24944"/>
            <a:ext cx="5688632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7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2105204"/>
          </a:xfrm>
        </p:spPr>
        <p:txBody>
          <a:bodyPr/>
          <a:lstStyle/>
          <a:p>
            <a:r>
              <a:rPr lang="ru-RU" sz="2800" dirty="0">
                <a:latin typeface="Arial Narrow" pitchFamily="34" charset="0"/>
              </a:rPr>
              <a:t>Конечно, это лишь малая часть того, что называется Россия. Спросите у родителей, и они расскажут вам и о самоварах, и о народных промыслах, и о веселых гуляниях на Руси. 12 июня мы отмечаем большой праздник – День России.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68960"/>
            <a:ext cx="5904656" cy="361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3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125113" cy="924475"/>
          </a:xfrm>
        </p:spPr>
        <p:txBody>
          <a:bodyPr/>
          <a:lstStyle/>
          <a:p>
            <a:pPr algn="ctr"/>
            <a:r>
              <a:rPr lang="ru-RU" dirty="0">
                <a:latin typeface="Arial Narrow" pitchFamily="34" charset="0"/>
              </a:rPr>
              <a:t>Спасибо за внимание! </a:t>
            </a:r>
            <a:endParaRPr lang="ru-RU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9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1097092"/>
          </a:xfrm>
        </p:spPr>
        <p:txBody>
          <a:bodyPr/>
          <a:lstStyle/>
          <a:p>
            <a:r>
              <a:rPr lang="ru-RU" sz="2400" dirty="0">
                <a:latin typeface="Arial Nova Cond" pitchFamily="34" charset="0"/>
              </a:rPr>
              <a:t>Что мы Родиной зовём? Дом, где мы с тобой живём, </a:t>
            </a:r>
            <a:r>
              <a:rPr lang="ru-RU" sz="2400" dirty="0" smtClean="0">
                <a:latin typeface="Arial Nova Cond" pitchFamily="34" charset="0"/>
              </a:rPr>
              <a:t/>
            </a:r>
            <a:br>
              <a:rPr lang="ru-RU" sz="2400" dirty="0" smtClean="0">
                <a:latin typeface="Arial Nova Cond" pitchFamily="34" charset="0"/>
              </a:rPr>
            </a:br>
            <a:r>
              <a:rPr lang="ru-RU" sz="2400" dirty="0" smtClean="0">
                <a:latin typeface="Arial Nova Cond" pitchFamily="34" charset="0"/>
              </a:rPr>
              <a:t>И </a:t>
            </a:r>
            <a:r>
              <a:rPr lang="ru-RU" sz="2400" dirty="0">
                <a:latin typeface="Arial Nova Cond" pitchFamily="34" charset="0"/>
              </a:rPr>
              <a:t>берёзки, вдоль которых Рядом с мамой мы идём. </a:t>
            </a:r>
            <a:endParaRPr lang="ru-RU" sz="2400" dirty="0">
              <a:latin typeface="Arial Nova Cond" pitchFamily="34" charset="0"/>
            </a:endParaRPr>
          </a:p>
        </p:txBody>
      </p:sp>
      <p:pic>
        <p:nvPicPr>
          <p:cNvPr id="1026" name="Picture 2" descr="http://itd0.mycdn.me/image?id=853236523269&amp;t=20&amp;plc=WEB&amp;tkn=*DsRidGps0Z5CjLL_rYQ2e71pK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176464" cy="448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asfokus.ru/images/photos/medium/4e8711f82a51449c0f01ca8d3989d9e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744416" cy="462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92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 Narrow" pitchFamily="34" charset="0"/>
              </a:rPr>
              <a:t>Что мы Родиной зовём? Поле с тонким колоском, Наши праздники и песни, Тёплый вечер за окном.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2050" name="Picture 2" descr="https://avatars.mds.yandex.net/get-pdb/199965/8a3c1199-0401-4802-a01c-8a8bedf6cc6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824536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s2.livemaster.ru/storage/e1/71/c8e81c2dc1ca6b7cc75f289b25jn--dizajn-i-reklama-foto-zona-v-russkom-narodnom-sti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456384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756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 Narrow" pitchFamily="34" charset="0"/>
              </a:rPr>
              <a:t>Что мы Родиной зовём? Всё, что в </a:t>
            </a:r>
            <a:r>
              <a:rPr lang="ru-RU" sz="2800" dirty="0" smtClean="0">
                <a:latin typeface="Arial Narrow" pitchFamily="34" charset="0"/>
              </a:rPr>
              <a:t>сердце бережём</a:t>
            </a:r>
            <a:r>
              <a:rPr lang="ru-RU" sz="2800" dirty="0">
                <a:latin typeface="Arial Narrow" pitchFamily="34" charset="0"/>
              </a:rPr>
              <a:t>, </a:t>
            </a:r>
            <a:r>
              <a:rPr lang="ru-RU" sz="2800" dirty="0" smtClean="0">
                <a:latin typeface="Arial Narrow" pitchFamily="34" charset="0"/>
              </a:rPr>
              <a:t>И </a:t>
            </a:r>
            <a:r>
              <a:rPr lang="ru-RU" sz="2800" dirty="0">
                <a:latin typeface="Arial Narrow" pitchFamily="34" charset="0"/>
              </a:rPr>
              <a:t>под небом </a:t>
            </a:r>
            <a:r>
              <a:rPr lang="ru-RU" sz="2800" dirty="0" smtClean="0">
                <a:latin typeface="Arial Narrow" pitchFamily="34" charset="0"/>
              </a:rPr>
              <a:t>синим-синим </a:t>
            </a:r>
            <a:r>
              <a:rPr lang="ru-RU" sz="2800" dirty="0">
                <a:latin typeface="Arial Narrow" pitchFamily="34" charset="0"/>
              </a:rPr>
              <a:t>Флаг России над Кремлём.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3074" name="Picture 2" descr="https://avatars.mds.yandex.net/get-pdb/1658364/f6106f19-d494-47b3-bc5c-ce03a23753a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612956" cy="4557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1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 Narrow" pitchFamily="34" charset="0"/>
              </a:rPr>
              <a:t>Наша Родина – Россия. Это огромная страна, включающая в себя множество больших и малых городов и сел, высоких гор и равнин, бурных рек и чистых озер.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098" name="Picture 2" descr="http://dobrayastrana.ru/uploads/posts/2016-03/1458039369_11.5.26.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132856"/>
            <a:ext cx="89009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69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atin typeface="Arial Narrow" pitchFamily="34" charset="0"/>
              </a:rPr>
              <a:t>Главный город нашей страны – её столица – Москва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5122" name="Picture 2" descr="http://new-clothing-shop.ru/images/1014164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700808"/>
            <a:ext cx="8972996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7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atin typeface="Arial Narrow" pitchFamily="34" charset="0"/>
              </a:rPr>
              <a:t>Руководит страной </a:t>
            </a:r>
            <a:r>
              <a:rPr lang="ru-RU" sz="2800" dirty="0" smtClean="0">
                <a:latin typeface="Arial Narrow" pitchFamily="34" charset="0"/>
              </a:rPr>
              <a:t>Президент: </a:t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 </a:t>
            </a:r>
            <a:r>
              <a:rPr lang="ru-RU" sz="2800" dirty="0">
                <a:latin typeface="Arial Narrow" pitchFamily="34" charset="0"/>
              </a:rPr>
              <a:t>Владимир Владимирович Путин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6146" name="Picture 2" descr="https://test-www.inforos.ru/media/1111/111/5/7f343ddd7dd9c6c2ae2f6fb5b83c3e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54225"/>
            <a:ext cx="6096000" cy="4381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40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 Narrow" pitchFamily="34" charset="0"/>
              </a:rPr>
              <a:t>Как и у любой другой страны у нас есть свои гимн, герб и флаг. Это главные официальные символы любого государства. Это наш флаг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7170" name="Picture 2" descr="https://fs00.infourok.ru/images/doc/280/286126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7056784" cy="4660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56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2537252"/>
          </a:xfrm>
        </p:spPr>
        <p:txBody>
          <a:bodyPr/>
          <a:lstStyle/>
          <a:p>
            <a:r>
              <a:rPr lang="ru-RU" sz="2800" dirty="0">
                <a:latin typeface="Arial Narrow" pitchFamily="34" charset="0"/>
              </a:rPr>
              <a:t>Это герб нашей </a:t>
            </a:r>
            <a:r>
              <a:rPr lang="ru-RU" sz="2800" dirty="0" smtClean="0">
                <a:latin typeface="Arial Narrow" pitchFamily="34" charset="0"/>
              </a:rPr>
              <a:t>страны.</a:t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 </a:t>
            </a:r>
            <a:r>
              <a:rPr lang="ru-RU" sz="2800" dirty="0">
                <a:latin typeface="Arial Narrow" pitchFamily="34" charset="0"/>
              </a:rPr>
              <a:t>У России величавой </a:t>
            </a:r>
            <a:r>
              <a:rPr lang="ru-RU" sz="2800" dirty="0" smtClean="0">
                <a:latin typeface="Arial Narrow" pitchFamily="34" charset="0"/>
              </a:rPr>
              <a:t/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На </a:t>
            </a:r>
            <a:r>
              <a:rPr lang="ru-RU" sz="2800" dirty="0">
                <a:latin typeface="Arial Narrow" pitchFamily="34" charset="0"/>
              </a:rPr>
              <a:t>гербе орёл двуглавый</a:t>
            </a:r>
            <a:r>
              <a:rPr lang="ru-RU" sz="2800" dirty="0" smtClean="0">
                <a:latin typeface="Arial Narrow" pitchFamily="34" charset="0"/>
              </a:rPr>
              <a:t>,</a:t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 </a:t>
            </a:r>
            <a:r>
              <a:rPr lang="ru-RU" sz="2800" dirty="0">
                <a:latin typeface="Arial Narrow" pitchFamily="34" charset="0"/>
              </a:rPr>
              <a:t>Чтоб на запад на восток </a:t>
            </a:r>
            <a:r>
              <a:rPr lang="ru-RU" sz="2800" dirty="0" smtClean="0">
                <a:latin typeface="Arial Narrow" pitchFamily="34" charset="0"/>
              </a:rPr>
              <a:t/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Он </a:t>
            </a:r>
            <a:r>
              <a:rPr lang="ru-RU" sz="2800" dirty="0">
                <a:latin typeface="Arial Narrow" pitchFamily="34" charset="0"/>
              </a:rPr>
              <a:t>смотреть бы сразу мог. </a:t>
            </a:r>
            <a:r>
              <a:rPr lang="ru-RU" sz="2800" dirty="0" smtClean="0">
                <a:latin typeface="Arial Narrow" pitchFamily="34" charset="0"/>
              </a:rPr>
              <a:t/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Сильный</a:t>
            </a:r>
            <a:r>
              <a:rPr lang="ru-RU" sz="2800" dirty="0">
                <a:latin typeface="Arial Narrow" pitchFamily="34" charset="0"/>
              </a:rPr>
              <a:t>, мудрый он и гордый</a:t>
            </a:r>
            <a:r>
              <a:rPr lang="ru-RU" sz="2800" dirty="0" smtClean="0">
                <a:latin typeface="Arial Narrow" pitchFamily="34" charset="0"/>
              </a:rPr>
              <a:t>.</a:t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 </a:t>
            </a:r>
            <a:r>
              <a:rPr lang="ru-RU" sz="2800" dirty="0">
                <a:latin typeface="Arial Narrow" pitchFamily="34" charset="0"/>
              </a:rPr>
              <a:t>Он – России дух свободный.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8194" name="Picture 2" descr="https://duma-rad.ru/wp-content/uploads/2018/11/30db1b44d998133c26d5c48e148587ad-e1545312735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7"/>
            <a:ext cx="3384376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1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77</TotalTime>
  <Words>301</Words>
  <Application>Microsoft Office PowerPoint</Application>
  <PresentationFormat>Экран (4:3)</PresentationFormat>
  <Paragraphs>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Spring</vt:lpstr>
      <vt:lpstr>Презентация на тему:  «12 ИЮНЯ – ДЕНЬ РОССИИ»  </vt:lpstr>
      <vt:lpstr>Что мы Родиной зовём? Дом, где мы с тобой живём,  И берёзки, вдоль которых Рядом с мамой мы идём. </vt:lpstr>
      <vt:lpstr>Что мы Родиной зовём? Поле с тонким колоском, Наши праздники и песни, Тёплый вечер за окном. </vt:lpstr>
      <vt:lpstr>Что мы Родиной зовём? Всё, что в сердце бережём, И под небом синим-синим Флаг России над Кремлём. </vt:lpstr>
      <vt:lpstr>Наша Родина – Россия. Это огромная страна, включающая в себя множество больших и малых городов и сел, высоких гор и равнин, бурных рек и чистых озер. </vt:lpstr>
      <vt:lpstr>Главный город нашей страны – её столица – Москва </vt:lpstr>
      <vt:lpstr>Руководит страной Президент:   Владимир Владимирович Путин </vt:lpstr>
      <vt:lpstr>Как и у любой другой страны у нас есть свои гимн, герб и флаг. Это главные официальные символы любого государства. Это наш флаг </vt:lpstr>
      <vt:lpstr>Это герб нашей страны.  У России величавой  На гербе орёл двуглавый,  Чтоб на запад на восток  Он смотреть бы сразу мог.  Сильный, мудрый он и гордый.  Он – России дух свободный. </vt:lpstr>
      <vt:lpstr>Главная песня страны – это ее гимн. </vt:lpstr>
      <vt:lpstr>Есть у России и неофициальные символы. То, что отличает ее от других стран, то, чем мы по праву можем гордиться! Символом России считается берёза. Интересно, что берёза стала символом России благодаря одному человеку. И этот человек  Сергей Александрович Есенин, славивший ее в своих произведениях. </vt:lpstr>
      <vt:lpstr>Русская матрёшка, наверное, самый популярный национальный сувенир. Широкую славу завоевала она далеко за рубежом. Русские матрёшки пользуются большой известностью. Сейчас уже трудно представить Россию без этой деревянной куклы. </vt:lpstr>
      <vt:lpstr> Медведь – ещё один неофициальный символ России. Медведь – это символ добродушия и ярости, богатырской силы. Русских сравнивают с медведями в их нерасторопности и незлобливости и умении постоять за себя. Недаром именно медведя выбрали символом Олимпиады, проходившей в Москве в 1980 году. </vt:lpstr>
      <vt:lpstr>У каждого народа есть свои средства передвижения. У нас оно тоже есть. Это – тройка.  Это общепризнанный, оживлённый, весёлый и быстрый способ передвижения, вызывающий эмоции, наиболее точно характеризующие русский дух. </vt:lpstr>
      <vt:lpstr>Оказывается, самый русский музыкальный инструмент -  балалайка позаимствован нашими предками то ли у татар, то ли у киргизов.  Истинно народным инструментом она стала уже в 19 веке. Балалайка вмиг стала признанным символом русской музыки и России.</vt:lpstr>
      <vt:lpstr>Конечно, это лишь малая часть того, что называется Россия. Спросите у родителей, и они расскажут вам и о самоварах, и о народных промыслах, и о веселых гуляниях на Руси. 12 июня мы отмечаем большой праздник – День России. </vt:lpstr>
      <vt:lpstr>Спасибо за внимание!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ИЮНЯ – ДЕНЬ РОССИИ</dc:title>
  <dc:creator>User</dc:creator>
  <cp:lastModifiedBy>User</cp:lastModifiedBy>
  <cp:revision>8</cp:revision>
  <dcterms:created xsi:type="dcterms:W3CDTF">2019-06-09T05:07:44Z</dcterms:created>
  <dcterms:modified xsi:type="dcterms:W3CDTF">2019-06-09T06:25:23Z</dcterms:modified>
</cp:coreProperties>
</file>