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6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EF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544F5-1182-4F4A-B867-0264B8B34603}" type="datetimeFigureOut">
              <a:rPr lang="ru-RU" smtClean="0"/>
              <a:pPr/>
              <a:t>10.12.2012</a:t>
            </a:fld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FB45D1-4BCE-4CFF-8848-6D8ABE4D54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544F5-1182-4F4A-B867-0264B8B34603}" type="datetimeFigureOut">
              <a:rPr lang="ru-RU" smtClean="0"/>
              <a:pPr/>
              <a:t>10.12.2012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45D1-4BCE-4CFF-8848-6D8ABE4D54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544F5-1182-4F4A-B867-0264B8B34603}" type="datetimeFigureOut">
              <a:rPr lang="ru-RU" smtClean="0"/>
              <a:pPr/>
              <a:t>10.12.2012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45D1-4BCE-4CFF-8848-6D8ABE4D54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4C544F5-1182-4F4A-B867-0264B8B34603}" type="datetimeFigureOut">
              <a:rPr lang="ru-RU" smtClean="0"/>
              <a:pPr/>
              <a:t>10.12.2012</a:t>
            </a:fld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AFB45D1-4BCE-4CFF-8848-6D8ABE4D54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544F5-1182-4F4A-B867-0264B8B34603}" type="datetimeFigureOut">
              <a:rPr lang="ru-RU" smtClean="0"/>
              <a:pPr/>
              <a:t>10.12.2012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45D1-4BCE-4CFF-8848-6D8ABE4D54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544F5-1182-4F4A-B867-0264B8B34603}" type="datetimeFigureOut">
              <a:rPr lang="ru-RU" smtClean="0"/>
              <a:pPr/>
              <a:t>10.12.2012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45D1-4BCE-4CFF-8848-6D8ABE4D54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45D1-4BCE-4CFF-8848-6D8ABE4D54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544F5-1182-4F4A-B867-0264B8B34603}" type="datetimeFigureOut">
              <a:rPr lang="ru-RU" smtClean="0"/>
              <a:pPr/>
              <a:t>10.12.2012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544F5-1182-4F4A-B867-0264B8B34603}" type="datetimeFigureOut">
              <a:rPr lang="ru-RU" smtClean="0"/>
              <a:pPr/>
              <a:t>10.12.2012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45D1-4BCE-4CFF-8848-6D8ABE4D54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544F5-1182-4F4A-B867-0264B8B34603}" type="datetimeFigureOut">
              <a:rPr lang="ru-RU" smtClean="0"/>
              <a:pPr/>
              <a:t>10.12.2012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45D1-4BCE-4CFF-8848-6D8ABE4D54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4C544F5-1182-4F4A-B867-0264B8B34603}" type="datetimeFigureOut">
              <a:rPr lang="ru-RU" smtClean="0"/>
              <a:pPr/>
              <a:t>10.12.2012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AFB45D1-4BCE-4CFF-8848-6D8ABE4D54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544F5-1182-4F4A-B867-0264B8B34603}" type="datetimeFigureOut">
              <a:rPr lang="ru-RU" smtClean="0"/>
              <a:pPr/>
              <a:t>10.12.2012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FB45D1-4BCE-4CFF-8848-6D8ABE4D54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4C544F5-1182-4F4A-B867-0264B8B34603}" type="datetimeFigureOut">
              <a:rPr lang="ru-RU" smtClean="0"/>
              <a:pPr/>
              <a:t>10.12.2012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AFB45D1-4BCE-4CFF-8848-6D8ABE4D54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428604"/>
            <a:ext cx="8001056" cy="5500726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gri-gra-groß</a:t>
            </a:r>
          </a:p>
          <a:p>
            <a:r>
              <a:rPr lang="en-US" sz="7200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kli-kla-klein</a:t>
            </a:r>
          </a:p>
          <a:p>
            <a:r>
              <a:rPr lang="en-US" sz="7200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schi-scha-schön</a:t>
            </a:r>
          </a:p>
          <a:p>
            <a:r>
              <a:rPr lang="en-US" sz="7200" dirty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7200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i-fa-fein</a:t>
            </a:r>
            <a:endParaRPr lang="ru-RU" sz="4000" dirty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7"/>
            <a:ext cx="8229600" cy="4000528"/>
          </a:xfrm>
        </p:spPr>
        <p:txBody>
          <a:bodyPr/>
          <a:lstStyle/>
          <a:p>
            <a:pPr>
              <a:buNone/>
            </a:pPr>
            <a:r>
              <a:rPr lang="en-US" sz="4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-Wie heißt das Mädchen?</a:t>
            </a:r>
          </a:p>
          <a:p>
            <a:pPr>
              <a:buNone/>
            </a:pP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-Woher kommt es?</a:t>
            </a:r>
          </a:p>
          <a:p>
            <a:pPr>
              <a:buNone/>
            </a:pP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-Wie alt ist es?</a:t>
            </a:r>
          </a:p>
          <a:p>
            <a:pPr>
              <a:buNone/>
            </a:pPr>
            <a:r>
              <a:rPr lang="ru-RU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Was macht es?</a:t>
            </a:r>
            <a:endParaRPr lang="ru-RU" sz="4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 descr="C:\Users\атто\Desktop\сканирование00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2643182"/>
            <a:ext cx="2857520" cy="3786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5626121"/>
          </a:xfrm>
        </p:spPr>
        <p:txBody>
          <a:bodyPr/>
          <a:lstStyle/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-Как переводится глагол-связка на русский язык?</a:t>
            </a:r>
          </a:p>
          <a:p>
            <a:pPr algn="ctr">
              <a:buNone/>
            </a:pPr>
            <a:r>
              <a:rPr lang="ru-RU" sz="4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-Изменяется ли по лицам? Как?   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59595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Ihre</a:t>
            </a:r>
            <a:r>
              <a:rPr 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Hausaufgabe</a:t>
            </a:r>
            <a:r>
              <a:rPr 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6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Выучить новые слова стр. 10     и </a:t>
            </a:r>
          </a:p>
          <a:p>
            <a:pPr>
              <a:buNone/>
            </a:pP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рифмовку  стр. 8 упр.2 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5715008"/>
          </a:xfrm>
        </p:spPr>
        <p:txBody>
          <a:bodyPr/>
          <a:lstStyle/>
          <a:p>
            <a:pPr>
              <a:buNone/>
            </a:pPr>
            <a:r>
              <a:rPr lang="en-US" sz="6600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-Wer  ist das?</a:t>
            </a: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Das ist …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Picture 2" descr="H:\сканирование0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928802"/>
            <a:ext cx="2587633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5929354"/>
          </a:xfrm>
        </p:spPr>
        <p:txBody>
          <a:bodyPr/>
          <a:lstStyle/>
          <a:p>
            <a:pPr>
              <a:buNone/>
            </a:pPr>
            <a:r>
              <a:rPr lang="en-US" sz="6600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-Wer  ist das?</a:t>
            </a:r>
          </a:p>
          <a:p>
            <a:pPr>
              <a:buNone/>
            </a:pP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Das ist ….</a:t>
            </a:r>
            <a:endParaRPr lang="ru-RU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2052" name="Picture 4" descr="H:\сканирование0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2786058"/>
            <a:ext cx="3557597" cy="28305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3883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600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-Wie ist Paul?</a:t>
            </a:r>
            <a:endParaRPr lang="en-US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Paul ist ….</a:t>
            </a:r>
            <a:endParaRPr lang="ru-RU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7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-Wie ist Peter?</a:t>
            </a:r>
          </a:p>
          <a:p>
            <a:pPr algn="ctr">
              <a:buNone/>
            </a:pPr>
            <a:endParaRPr lang="en-US" sz="7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7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Peter ist …</a:t>
            </a:r>
            <a:endParaRPr lang="ru-RU" sz="7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Und </a:t>
            </a:r>
            <a:r>
              <a:rPr lang="en-US" sz="6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ihr</a:t>
            </a:r>
            <a:r>
              <a:rPr lang="en-US" sz="6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6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Seid</a:t>
            </a:r>
            <a:r>
              <a:rPr lang="en-US" sz="6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ihr</a:t>
            </a:r>
            <a:r>
              <a:rPr lang="en-US" sz="6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fleißig</a:t>
            </a:r>
            <a:r>
              <a:rPr lang="en-US" sz="6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oder</a:t>
            </a:r>
            <a:r>
              <a:rPr lang="en-US" sz="6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faul</a:t>
            </a:r>
            <a:r>
              <a:rPr lang="en-US" sz="6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endParaRPr lang="en-US" sz="6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Ich</a:t>
            </a:r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bin ….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3571876"/>
            <a:ext cx="8229600" cy="154304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9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ihr </a:t>
            </a:r>
            <a:r>
              <a:rPr lang="en-US" sz="9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</a:t>
            </a:r>
            <a:endParaRPr lang="ru-RU" sz="9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71546"/>
            <a:ext cx="8229600" cy="1428760"/>
          </a:xfrm>
        </p:spPr>
        <p:txBody>
          <a:bodyPr>
            <a:noAutofit/>
          </a:bodyPr>
          <a:lstStyle/>
          <a:p>
            <a:r>
              <a:rPr lang="en-US" sz="96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9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мы</a:t>
            </a:r>
            <a:endParaRPr lang="ru-RU" sz="9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>
            <a:noAutofit/>
          </a:bodyPr>
          <a:lstStyle/>
          <a:p>
            <a:pPr algn="ctr"/>
            <a:r>
              <a:rPr lang="en-US" sz="6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6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ah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6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eu</a:t>
            </a:r>
            <a:br>
              <a:rPr lang="en-US" sz="6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sch  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6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ie 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6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 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6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tsch </a:t>
            </a:r>
            <a:r>
              <a:rPr lang="en-US" sz="6600" dirty="0" smtClean="0">
                <a:solidFill>
                  <a:srgbClr val="F4FEF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000" dirty="0" smtClean="0">
                <a:latin typeface="Times New Roman" pitchFamily="18" charset="0"/>
                <a:cs typeface="Times New Roman" pitchFamily="18" charset="0"/>
              </a:rPr>
            </a:b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5"/>
            <a:ext cx="8229600" cy="33575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-Wie heißt der Junge?</a:t>
            </a:r>
          </a:p>
          <a:p>
            <a:pPr>
              <a:buNone/>
            </a:pP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-Woher kommt er?</a:t>
            </a:r>
          </a:p>
          <a:p>
            <a:pPr>
              <a:buNone/>
            </a:pPr>
            <a:r>
              <a:rPr 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-Wie alt ist er?</a:t>
            </a:r>
            <a:endParaRPr lang="ru-RU" sz="4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4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Was macht er?</a:t>
            </a:r>
            <a:endParaRPr lang="ru-RU" sz="4400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4400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C:\Users\атто\Desktop\сканирование0004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1643050"/>
            <a:ext cx="2407738" cy="4714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177</TotalTime>
  <Words>135</Words>
  <Application>Microsoft Office PowerPoint</Application>
  <PresentationFormat>Экран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  <vt:lpstr>wir - мы</vt:lpstr>
      <vt:lpstr>ei          ah      eu  sch     ie      ch    tsch   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Гончарук</dc:creator>
  <cp:lastModifiedBy>Ольга</cp:lastModifiedBy>
  <cp:revision>22</cp:revision>
  <dcterms:created xsi:type="dcterms:W3CDTF">2010-02-09T19:00:31Z</dcterms:created>
  <dcterms:modified xsi:type="dcterms:W3CDTF">2012-12-10T17:42:35Z</dcterms:modified>
</cp:coreProperties>
</file>