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1" r:id="rId8"/>
    <p:sldId id="260" r:id="rId9"/>
    <p:sldId id="265" r:id="rId10"/>
    <p:sldId id="266" r:id="rId11"/>
    <p:sldId id="270" r:id="rId12"/>
    <p:sldId id="268" r:id="rId13"/>
    <p:sldId id="273" r:id="rId14"/>
    <p:sldId id="272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1E0C9D-20FD-4227-9A08-1DE428E0478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62AB84-6DBC-4296-B334-DE742D755A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fineartamerica.com/images-medium-large/abstract-color-plasticine-background-aleksandr-vo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2129163" cy="13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59" y="1235206"/>
            <a:ext cx="34385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1500174"/>
            <a:ext cx="65008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600" dirty="0" smtClean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«Лепка из глины»</a:t>
            </a: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620688"/>
            <a:ext cx="1238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Лепка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501122" cy="53403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 и пластилина).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Лепка: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у детей наблюдательность, чувство осязания;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Вырабатывает более полные образные представления;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Укрепляет зрительную память, мелкую мускулатуру рук;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воображение и творческие способности;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Отвечает возрастным особенностям детей, удовлетворяя их потребность в деятельности</a:t>
            </a:r>
            <a:r>
              <a:rPr lang="ru-RU" sz="2500" dirty="0" smtClean="0">
                <a:solidFill>
                  <a:srgbClr val="0070C0"/>
                </a:solidFill>
              </a:rPr>
              <a:t>.</a:t>
            </a:r>
            <a:endParaRPr lang="ru-RU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3" y="360736"/>
            <a:ext cx="7048925" cy="93978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лепки Жар-птицы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2818116" cy="1928826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300520"/>
            <a:ext cx="2546017" cy="1985604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929066"/>
            <a:ext cx="2594462" cy="2259152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857628"/>
            <a:ext cx="2620459" cy="22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62068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Сушка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628800"/>
            <a:ext cx="8229600" cy="4811715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Сушить изделие нужно 2-3 дня подальше от отопительных приборов, естественным путём. Если на изделии появились трещины, то их надо замазать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шликером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(специальный водно-глиняный  клей) и вновь просушить. Неровности затереть наждачной бумагой.   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2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37" y="476672"/>
            <a:ext cx="2262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11560" y="1330747"/>
            <a:ext cx="8229600" cy="512605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того, как игрушка высохнет мы её покрываем грунтом , который состоит из мела и молока.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 размешивают до густоты сметаны. Игрушки белят мягкой широкой кистью.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70410_135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501008"/>
            <a:ext cx="3238491" cy="2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19145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983" y="1660507"/>
            <a:ext cx="8929718" cy="5197493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высыхания начинаем роспись дымковской жар-птицы. Роспись на глиняных игрушках производится от руки кистью без подготовительной работы. Используются беличьи кисти. Начинать расписывать игрушку нужно с самой светлой краски.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70410_160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0682" y="4005064"/>
            <a:ext cx="3156920" cy="23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499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5"/>
          <p:cNvSpPr>
            <a:spLocks noGrp="1"/>
          </p:cNvSpPr>
          <p:nvPr>
            <p:ph idx="4294967295"/>
          </p:nvPr>
        </p:nvSpPr>
        <p:spPr>
          <a:xfrm>
            <a:off x="285720" y="1071546"/>
            <a:ext cx="8572500" cy="4786313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Г.Федотов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«Послушная глина», Москва, 1997 г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Т.С.Комарова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«Занятия по изобразительной деятельности», Москва, 1981 г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Н.П.Сакунина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«Методика обучения рисованию, лепке и аппликации», Москва,1966 г.</a:t>
            </a:r>
          </a:p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Н.Б.Халезова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«Народная пластика и декоративная лепка», Москва, 1984 г.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Интернет-ресурсы.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3089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4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презентации:</a:t>
            </a:r>
            <a:endParaRPr lang="ru-RU" sz="3200" dirty="0"/>
          </a:p>
        </p:txBody>
      </p:sp>
      <p:pic>
        <p:nvPicPr>
          <p:cNvPr id="4" name="Picture 2" descr="https://images.fineartamerica.com/images-medium-large/abstract-color-plasticine-background-aleksandr-vo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2129163" cy="13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600201"/>
            <a:ext cx="7586690" cy="268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образа дымковской жар-птицы из глины;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передача опыта  работы педагога по работе с глиной.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22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презентации: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знакомство детей с техникой лепки и росписи по глине;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изготовлять игрушки по мотивам дымковского промысла из глины;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моторику;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фантазию и творчество, умение самостоятельно создавать образ жар-птицы, на основе изученного ранее материла;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трудолюбие, усидчивость, стремление к лучшему результату творческой деятельности</a:t>
            </a:r>
          </a:p>
          <a:p>
            <a:endParaRPr lang="ru-RU" dirty="0"/>
          </a:p>
        </p:txBody>
      </p:sp>
      <p:pic>
        <p:nvPicPr>
          <p:cNvPr id="6" name="Picture 2" descr="https://images.fineartamerica.com/images-medium-large/abstract-color-plasticine-background-aleksandr-vo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04248" y="237747"/>
            <a:ext cx="2129163" cy="13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Актуальность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Georgia" pitchFamily="18" charset="0"/>
              <a:buNone/>
            </a:pPr>
            <a:r>
              <a:rPr lang="ru-RU" dirty="0" smtClean="0"/>
              <a:t>        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Мне кажется, что мы все хорошо знаем, что такое глина. Даже городские жители не могут не обратить на неё внимания, в основном после дождя. Мы привыкли воспринимать глину как грязь, которая пристает к обуви. Но знаем ли мы, действительно, что на самом деле представляет собой это весьма распространенное природное образование?</a:t>
            </a:r>
          </a:p>
          <a:p>
            <a:pPr>
              <a:buFont typeface="Georgia" pitchFamily="18" charset="0"/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Georgia" pitchFamily="18" charset="0"/>
              <a:buNone/>
            </a:pPr>
            <a:endParaRPr lang="ru-RU" dirty="0"/>
          </a:p>
        </p:txBody>
      </p:sp>
      <p:pic>
        <p:nvPicPr>
          <p:cNvPr id="6" name="Picture 2" descr="https://images.fineartamerica.com/images-medium-large/abstract-color-plasticine-background-aleksandr-vo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04248" y="260648"/>
            <a:ext cx="2129163" cy="13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251520" y="620688"/>
            <a:ext cx="8715404" cy="58404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 – это удивительный, пластичный, природный материал, который  не пропускает воду и не гниёт. Она может превратиться во что угодно, от детской игрушки до удивительной вазы. Это как раз тот материал, с которым дети могут легко справиться. Она лучше пластилина, потому что гораздо мягче, из неё получается реальная вещь, которую можно взять в руки и поиграть. Работа с глиной благотворно действует на нервную систему, расслабляет,   и снимает нервное напряжение.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AutoShape 2" descr="https://thumbs.dreamstime.com/b/%D0%B0%D0%B1%D1%81%D1%82%D1%80%D0%B0%D0%BA%D1%82%D0%BD%D0%B0%D1%8F-%D0%BF%D1%80%D0%B5%D0%B4%D0%BF%D0%BE%D1%81%D1%8B%D0%BB%D0%BA%D0%B0-%D0%BA%D1%80%D0%B0%D1%81%D0%BE%D1%87%D0%BD%D1%8B%D1%85-%D1%86%D0%B8%D1%84%D1%80%D0%BE%D0%B2%D1%8B%D1%85-%D1%86%D0%B2%D0%B5%D1%82%D0%BA%D0%BE%D0%B2-%D1%81-%D0%BD%D0%B0%D1%88%D0%B8%D0%B2%D0%BA%D0%B0%D0%BC%D0%B8-1214276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1876216" cy="132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229600" cy="49831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Издавна люди использовали глину: делали из неё кирпичи, строили дома. Из глины делали посуду и игрушки. А ещё глиной лечились. Глина вытягивает болезни. При болях в ногах глину разводят (растирают) в воде и ставят на солнце. Затем больные ноги опускают в эту воду на 2 часа. Если болят суставы, можно сделать из глины лепёшку и положить её на больное место.</a:t>
            </a:r>
          </a:p>
          <a:p>
            <a:pPr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05" y="4509120"/>
            <a:ext cx="25003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1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72560" cy="1154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Инструкция по технике безопасности  при работе с глиной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571612"/>
            <a:ext cx="857256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Перед началом работы с глиной необходимо одеть фартуки;   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2. Для предохранения рук от прилипания глины перед началом работы нужно слегка смазать руки подсолнечным маслом;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3. Нельзя делать резких движений стекой при работе с глиной, в направлении  рядом сидящего человека;                                                                                                                      4. При работе глина находится в специальных отведенных полиэтиленовых кульках;                        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5. На рабочем столе должна быть доска, блюдце с водой, стеки;                         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6. При завершении работ готовые глиняные изделия сушат на специальных отведенных стеллажах;                                                                                                                                                                                                                                                     7. По окончании работы нужно убрать свое рабочее место   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 вымыть руки.</a:t>
            </a:r>
          </a:p>
        </p:txBody>
      </p:sp>
    </p:spTree>
    <p:extLst>
      <p:ext uri="{BB962C8B-B14F-4D97-AF65-F5344CB8AC3E}">
        <p14:creationId xmlns:p14="http://schemas.microsoft.com/office/powerpoint/2010/main" val="34932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54868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Оборудование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628800"/>
            <a:ext cx="8607330" cy="5054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Рабочее  место  должно  быть чистым,  удобным, чтобы всё было  под  рукой. Нам понадобятся: глина;  подставки для лепки; розетки с губкой, пропитанные водой; тряпочки; стеки; влажные и сухие салфетки; смесь мела с молоком; гуашь; кисти; баночки с водой; растительное масло. Глиняную игрушку при желании грунтуют и расписывают яркими красками.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977994" cy="139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2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47201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Глину измельчают, помещают в ёмкость, накрывают тканью. Затем через ткань льют кипяток на глину, покрывают сверху плёнкой, а затем тканью. В таком виде глину оставляют на ночь. После этого, необходимо взять ситцевую влажную ткань и завернуть в неё небольшой ком глины. Через ткань глину разминают в тонкую лепёшку, сворачивают и снова разминают. Эту процедуру повторять до тех пор, пока глина не станет пластичной. Глина не должна содержать никаких примесей, мелких камешек, воздуха. При сворачивании на глине не образуется трещин, - значит, глина готова к лепке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Подготовка глины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Содержимое 5" descr="IMG_20170405_110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204864"/>
            <a:ext cx="238223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</TotalTime>
  <Words>715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Инструкция по технике безопасности  при работе с глиной</vt:lpstr>
      <vt:lpstr>Презентация PowerPoint</vt:lpstr>
      <vt:lpstr>Презентация PowerPoint</vt:lpstr>
      <vt:lpstr>Презентация PowerPoint</vt:lpstr>
      <vt:lpstr> Схема лепки Жар-птицы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2021-02-15T05:53:20Z</dcterms:created>
  <dcterms:modified xsi:type="dcterms:W3CDTF">2021-02-15T07:57:38Z</dcterms:modified>
</cp:coreProperties>
</file>