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932040" y="4005064"/>
            <a:ext cx="3764324" cy="23042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Автор-составитель 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обучающияся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9Б класса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Полодюк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Светлана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ПалиенкоВ.Н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1124744"/>
            <a:ext cx="4424880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C00000"/>
                </a:solidFill>
                <a:ea typeface="+mj-ea"/>
                <a:cs typeface="+mj-cs"/>
              </a:rPr>
              <a:t>Государственное казенное общеобразовательное  учреждение «</a:t>
            </a:r>
            <a:r>
              <a:rPr lang="ru-RU" sz="2800" dirty="0" err="1">
                <a:solidFill>
                  <a:srgbClr val="C00000"/>
                </a:solidFill>
                <a:ea typeface="+mj-ea"/>
                <a:cs typeface="+mj-cs"/>
              </a:rPr>
              <a:t>Тепикинская</a:t>
            </a:r>
            <a:r>
              <a:rPr lang="ru-RU" sz="2800" dirty="0">
                <a:solidFill>
                  <a:srgbClr val="C00000"/>
                </a:solidFill>
                <a:ea typeface="+mj-ea"/>
                <a:cs typeface="+mj-cs"/>
              </a:rPr>
              <a:t> школа-интернат»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>
                <a:solidFill>
                  <a:srgbClr val="FF0000"/>
                </a:solidFill>
                <a:ea typeface="+mj-ea"/>
                <a:cs typeface="+mj-cs"/>
              </a:rPr>
              <a:t>Аппликация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(материал</a:t>
            </a:r>
            <a:r>
              <a:rPr kumimoji="0" lang="ru-RU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соль)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499176" cy="4608512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2491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53536" cy="1143000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solidFill>
                  <a:srgbClr val="C00000"/>
                </a:solidFill>
                <a:latin typeface="+mn-lt"/>
              </a:rPr>
            </a:br>
            <a:br>
              <a:rPr lang="ru-RU" sz="3600" dirty="0">
                <a:solidFill>
                  <a:srgbClr val="C00000"/>
                </a:solidFill>
                <a:latin typeface="+mn-lt"/>
              </a:rPr>
            </a:br>
            <a:br>
              <a:rPr lang="ru-RU" sz="3600" dirty="0">
                <a:solidFill>
                  <a:srgbClr val="C00000"/>
                </a:solidFill>
                <a:latin typeface="+mn-lt"/>
              </a:rPr>
            </a:br>
            <a:br>
              <a:rPr lang="ru-RU" sz="3600" dirty="0">
                <a:solidFill>
                  <a:srgbClr val="C00000"/>
                </a:solidFill>
                <a:latin typeface="+mn-lt"/>
              </a:rPr>
            </a:br>
            <a:br>
              <a:rPr lang="ru-RU" sz="3600" dirty="0">
                <a:solidFill>
                  <a:srgbClr val="C00000"/>
                </a:solidFill>
                <a:latin typeface="+mn-lt"/>
              </a:rPr>
            </a:br>
            <a:br>
              <a:rPr lang="ru-RU" sz="3600" dirty="0">
                <a:solidFill>
                  <a:srgbClr val="C00000"/>
                </a:solidFill>
                <a:latin typeface="+mn-lt"/>
              </a:rPr>
            </a:br>
            <a:r>
              <a:rPr lang="ru-RU" sz="3600" dirty="0">
                <a:solidFill>
                  <a:srgbClr val="FF0000"/>
                </a:solidFill>
                <a:latin typeface="+mn-lt"/>
              </a:rPr>
              <a:t>Все что мы делаем, мы называем чудесами!</a:t>
            </a:r>
            <a:br>
              <a:rPr lang="ru-RU" sz="3600" dirty="0">
                <a:solidFill>
                  <a:srgbClr val="FF0000"/>
                </a:solidFill>
                <a:latin typeface="+mn-lt"/>
              </a:rPr>
            </a:br>
            <a:r>
              <a:rPr lang="ru-RU" sz="2800" dirty="0">
                <a:solidFill>
                  <a:srgbClr val="C00000"/>
                </a:solidFill>
                <a:latin typeface="+mn-lt"/>
              </a:rPr>
              <a:t>« Истоки творческих способностей и дарований детей    на кончиках пальцев. От пальцев, образно говоря, идут тончайшие ручейки, которые питают источник творческой мысли…</a:t>
            </a:r>
            <a:br>
              <a:rPr lang="ru-RU" sz="2800" dirty="0">
                <a:solidFill>
                  <a:srgbClr val="C00000"/>
                </a:solidFill>
                <a:latin typeface="+mn-lt"/>
              </a:rPr>
            </a:br>
            <a:r>
              <a:rPr lang="ru-RU" sz="2800" dirty="0">
                <a:solidFill>
                  <a:srgbClr val="C00000"/>
                </a:solidFill>
                <a:latin typeface="+mn-lt"/>
              </a:rPr>
              <a:t>                 Чем больше мастерства в детской руке, тем умнее ребенок.»</a:t>
            </a:r>
            <a:br>
              <a:rPr lang="ru-RU" sz="2800" dirty="0">
                <a:solidFill>
                  <a:srgbClr val="C00000"/>
                </a:solidFill>
                <a:latin typeface="+mn-lt"/>
              </a:rPr>
            </a:br>
            <a:r>
              <a:rPr lang="ru-RU" sz="2800" dirty="0">
                <a:solidFill>
                  <a:srgbClr val="C00000"/>
                </a:solidFill>
                <a:latin typeface="+mn-lt"/>
              </a:rPr>
              <a:t>                                                </a:t>
            </a:r>
            <a:r>
              <a:rPr lang="ru-RU" sz="2800" dirty="0" err="1">
                <a:solidFill>
                  <a:srgbClr val="C00000"/>
                </a:solidFill>
                <a:latin typeface="+mn-lt"/>
              </a:rPr>
              <a:t>В.А.Сухомлинский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9631" y="908720"/>
            <a:ext cx="727280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C00000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C00000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C00000"/>
                </a:solidFill>
                <a:cs typeface="Arial" pitchFamily="34" charset="0"/>
              </a:rPr>
              <a:t>Аппликация – это рисунок, полученный путем закрепления на какой либо основе различных материалов предварительно подготовленных</a:t>
            </a:r>
            <a:r>
              <a:rPr lang="ru-RU" sz="2800" dirty="0"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Выбор материала для фона подчеркивает характер композиции.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17032"/>
            <a:ext cx="20250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20688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Высыпание с помощью соли похоже на волшебный эксперимент. Это действительно находка для детей, которые любят что-нибудь делать необычное. Кроме того нетрадиционные способы творчества помогают ребенку раскрепоститься, получить от процесса удовольствие и удивляться результатам.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96952"/>
            <a:ext cx="4176000" cy="313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Этапы выполнения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4975" y="4003884"/>
            <a:ext cx="2102050" cy="2052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1.Выбор рисунка, это может быть что угодно: пейзаж, натюрморт, композиция из цветов.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2.Подготавливаем основу для аппликации: лист фанеры определенного размера, приклеиваем рамку, покрываем фанеру белой гуашью.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3.Срисовываем на основу рисунок, подбираем цветовую гамму.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616" y="1752859"/>
            <a:ext cx="2544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1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000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4. Окрашивание соли с помощью гуаши, просушивание.</a:t>
            </a:r>
            <a:br>
              <a:rPr lang="ru-RU" sz="31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5136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9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5. Наносим на определенные участки рисунка кисточкой клей ПВА и обсыпаем солью.</a:t>
            </a: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3712" y="1940784"/>
            <a:ext cx="3648000" cy="2736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0048" y="2522840"/>
            <a:ext cx="4272000" cy="3204000"/>
          </a:xfrm>
        </p:spPr>
      </p:pic>
    </p:spTree>
    <p:extLst>
      <p:ext uri="{BB962C8B-B14F-4D97-AF65-F5344CB8AC3E}">
        <p14:creationId xmlns:p14="http://schemas.microsoft.com/office/powerpoint/2010/main" val="30330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Наше участие в выставке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3888000" cy="291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6128" y="1574752"/>
            <a:ext cx="3024000" cy="22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90866"/>
            <a:ext cx="3712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7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4176464" cy="1872208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Все поделки получили свое применение: подарочный сувенир, украшение  интерьера.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А главное, дети научились этой техники выполнения аппликации, и смогут в жизни своими руками делать подарки своим близким и друзьям.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8056" y="1928768"/>
            <a:ext cx="4704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99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293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Тема Office</vt:lpstr>
      <vt:lpstr>Презентация PowerPoint</vt:lpstr>
      <vt:lpstr>      Все что мы делаем, мы называем чудесами! « Истоки творческих способностей и дарований детей    на кончиках пальцев. От пальцев, образно говоря, идут тончайшие ручейки, которые питают источник творческой мысли…                  Чем больше мастерства в детской руке, тем умнее ребенок.»                                                 В.А.Сухомлинский</vt:lpstr>
      <vt:lpstr>Презентация PowerPoint</vt:lpstr>
      <vt:lpstr>Презентация PowerPoint</vt:lpstr>
      <vt:lpstr>Этапы выполнения</vt:lpstr>
      <vt:lpstr>     4. Окрашивание соли с помощью гуаши, просушивание.    </vt:lpstr>
      <vt:lpstr>  5. Наносим на определенные участки рисунка кисточкой клей ПВА и обсыпаем солью.  </vt:lpstr>
      <vt:lpstr>Наше участие в выставке</vt:lpstr>
      <vt:lpstr>          Все поделки получили свое применение: подарочный сувенир, украшение  интерьера. А главное, дети научились этой техники выполнения аппликации, и смогут в жизни своими руками делать подарки своим близким и друзьям.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lenovo</cp:lastModifiedBy>
  <cp:revision>26</cp:revision>
  <dcterms:created xsi:type="dcterms:W3CDTF">2013-07-29T17:42:42Z</dcterms:created>
  <dcterms:modified xsi:type="dcterms:W3CDTF">2021-02-20T07:58:21Z</dcterms:modified>
</cp:coreProperties>
</file>