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74" r:id="rId2"/>
    <p:sldId id="265" r:id="rId3"/>
    <p:sldId id="275" r:id="rId4"/>
    <p:sldId id="295" r:id="rId5"/>
    <p:sldId id="273" r:id="rId6"/>
    <p:sldId id="258" r:id="rId7"/>
    <p:sldId id="257" r:id="rId8"/>
    <p:sldId id="260" r:id="rId9"/>
    <p:sldId id="288" r:id="rId10"/>
    <p:sldId id="290" r:id="rId11"/>
    <p:sldId id="279" r:id="rId12"/>
    <p:sldId id="292" r:id="rId13"/>
    <p:sldId id="293" r:id="rId14"/>
    <p:sldId id="294" r:id="rId15"/>
    <p:sldId id="291" r:id="rId16"/>
    <p:sldId id="28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4" d="100"/>
          <a:sy n="64" d="100"/>
        </p:scale>
        <p:origin x="-14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6632"/>
            <a:ext cx="7772400" cy="2547715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униципальное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«Детский сад № 13 «Умка»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«КАК МЫ ВЕСЕЛО ЖИВЕМ»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212976"/>
            <a:ext cx="7416824" cy="3096344"/>
          </a:xfrm>
        </p:spPr>
        <p:txBody>
          <a:bodyPr>
            <a:normAutofit fontScale="40000" lnSpcReduction="20000"/>
          </a:bodyPr>
          <a:lstStyle/>
          <a:p>
            <a:pPr algn="r"/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56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5600" b="1" dirty="0" err="1" smtClean="0">
                <a:latin typeface="Times New Roman" pitchFamily="18" charset="0"/>
                <a:cs typeface="Times New Roman" pitchFamily="18" charset="0"/>
              </a:rPr>
              <a:t>Салиндер</a:t>
            </a: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 М.И.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. Салехард  </a:t>
            </a:r>
            <a:r>
              <a:rPr lang="ru-RU" sz="5600" b="1" dirty="0" smtClean="0"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5600" b="1" dirty="0">
                <a:latin typeface="Times New Roman" pitchFamily="18" charset="0"/>
                <a:cs typeface="Times New Roman" pitchFamily="18" charset="0"/>
              </a:rPr>
              <a:t>г.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неизвестный исполнитель дорожка 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94792" y="5005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628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056">
        <p:fade/>
      </p:transition>
    </mc:Choice>
    <mc:Fallback>
      <p:transition spd="med" advTm="5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4"/>
        <p14:pauseEvt time="4079" objId="4"/>
        <p14:seekEvt time="4079" objId="4" seek="3462"/>
        <p14:resumeEvt time="4079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26876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умеем танцевать.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Наизусть читать стихи.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отгадывать загадки.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общем можем все подряд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если очень захотеть.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DCIM\Camera\20180307_1136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31640" y="1412776"/>
            <a:ext cx="6610196" cy="49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4461135"/>
      </p:ext>
    </p:extLst>
  </p:cSld>
  <p:clrMapOvr>
    <a:masterClrMapping/>
  </p:clrMapOvr>
  <p:transition spd="slow" advTm="5678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383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Мы таланты</a:t>
            </a:r>
            <a:endParaRPr lang="ru-RU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497" y="2158871"/>
            <a:ext cx="4816632" cy="361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6001" y="2159859"/>
            <a:ext cx="4824536" cy="361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2271379"/>
      </p:ext>
    </p:extLst>
  </p:cSld>
  <p:clrMapOvr>
    <a:masterClrMapping/>
  </p:clrMapOvr>
  <p:transition spd="slow" advTm="5083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 descr="C:\Users\user009\AppData\Local\Microsoft\Windows\INetCache\Content.Word\20181010_094316-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88538"/>
            <a:ext cx="4104456" cy="299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:\DCIM\Camera\20180515_155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7844" y="3261289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4889303"/>
      </p:ext>
    </p:extLst>
  </p:cSld>
  <p:clrMapOvr>
    <a:masterClrMapping/>
  </p:clrMapOvr>
  <p:transition spd="slow" advTm="5056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872" y="1484784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456384" cy="3480257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2774913439"/>
      </p:ext>
    </p:extLst>
  </p:cSld>
  <p:clrMapOvr>
    <a:masterClrMapping/>
  </p:clrMapOvr>
  <p:transition spd="slow" advTm="6847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9790" y="1423128"/>
            <a:ext cx="5386545" cy="403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95522" y="1423128"/>
            <a:ext cx="5386548" cy="403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2538726"/>
      </p:ext>
    </p:extLst>
  </p:cSld>
  <p:clrMapOvr>
    <a:masterClrMapping/>
  </p:clrMapOvr>
  <p:transition spd="slow" advTm="532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Детки в садике живут.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Здесь друзей себе находят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прогулку с ними ходят.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Вместе спорят и мечтают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незаметно подрастают.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359997" cy="32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678032" cy="490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8843217"/>
      </p:ext>
    </p:extLst>
  </p:cSld>
  <p:clrMapOvr>
    <a:masterClrMapping/>
  </p:clrMapOvr>
  <p:transition spd="slow" advTm="4989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27687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880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8171">
        <p14:reveal/>
      </p:transition>
    </mc:Choice>
    <mc:Fallback>
      <p:transition spd="slow" advTm="81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нашей группе хорошо. Радостно и весело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 мы дружно здесь живем. И играем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поем.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80583" y="1219200"/>
            <a:ext cx="6582833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6190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711">
        <p:fade/>
      </p:transition>
    </mc:Choice>
    <mc:Fallback>
      <p:transition spd="med" advTm="27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1564"/>
            <a:ext cx="4752528" cy="3816424"/>
          </a:xfrm>
        </p:spPr>
        <p:txBody>
          <a:bodyPr numCol="1">
            <a:normAutofit fontScale="90000"/>
          </a:bodyPr>
          <a:lstStyle/>
          <a:p>
            <a:pPr algn="l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Воспитательница с нами занимается часами.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 ней на улице гуляем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Вместе песни распеваем.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Нам помочь она готова-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Нас подбодрит добрым словом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Она учит нас дружить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со всеми в мире жить.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когда мы рядом с ней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Веселей нам и светлей.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3528" y="3429000"/>
            <a:ext cx="4407745" cy="260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3" descr="C:\Users\user009\AppData\Local\Microsoft\Windows\INetCache\Content.Word\20180410_091442-1.jpg"/>
          <p:cNvPicPr>
            <a:picLocks noGrp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960440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092957597"/>
      </p:ext>
    </p:extLst>
  </p:cSld>
  <p:clrMapOvr>
    <a:masterClrMapping/>
  </p:clrMapOvr>
  <p:transition spd="slow" advTm="4129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CIM\Camera\20180504_152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7423"/>
            <a:ext cx="7244622" cy="5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1224847"/>
      </p:ext>
    </p:extLst>
  </p:cSld>
  <p:clrMapOvr>
    <a:masterClrMapping/>
  </p:clrMapOvr>
  <p:transition spd="slow" advTm="3367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6599" y="188640"/>
            <a:ext cx="5646960" cy="305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5646960" cy="317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957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673">
        <p:fade/>
      </p:transition>
    </mc:Choice>
    <mc:Fallback>
      <p:transition spd="med" advTm="36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Ребёнок учится тому, что видит у себя в дому. Родители пример ему (С. Брандт)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55576" y="1772816"/>
            <a:ext cx="787852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1302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4435">
        <p:circle/>
      </p:transition>
    </mc:Choice>
    <mc:Fallback>
      <p:transition spd="slow" advTm="443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Мы веселые ребята</a:t>
            </a:r>
            <a:r>
              <a:rPr lang="en-US" sz="3200" dirty="0" smtClean="0"/>
              <a:t>,</a:t>
            </a:r>
            <a:r>
              <a:rPr lang="ru-RU" sz="3200" dirty="0" smtClean="0"/>
              <a:t> мы ребята дошколята.</a:t>
            </a:r>
            <a:br>
              <a:rPr lang="ru-RU" sz="3200" dirty="0" smtClean="0"/>
            </a:br>
            <a:r>
              <a:rPr lang="ru-RU" sz="3200" dirty="0" smtClean="0"/>
              <a:t>Дружно в садике живем</a:t>
            </a:r>
            <a:r>
              <a:rPr lang="en-US" sz="3200" dirty="0" smtClean="0"/>
              <a:t>,</a:t>
            </a:r>
            <a:r>
              <a:rPr lang="ru-RU" sz="3200" dirty="0" smtClean="0"/>
              <a:t> и рисуем</a:t>
            </a:r>
            <a:r>
              <a:rPr lang="en-US" sz="3200" dirty="0" smtClean="0"/>
              <a:t>,</a:t>
            </a:r>
            <a:r>
              <a:rPr lang="ru-RU" sz="3200" dirty="0" smtClean="0"/>
              <a:t> и поем.</a:t>
            </a:r>
            <a:endParaRPr lang="ru-RU" sz="32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75986" y="1219200"/>
            <a:ext cx="6592027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642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5172">
        <p:circle/>
      </p:transition>
    </mc:Choice>
    <mc:Fallback>
      <p:transition spd="slow" advTm="517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26064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sz="24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Дети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– праздник для души</a:t>
            </a:r>
            <a:r>
              <a:rPr lang="en-US" sz="2400" dirty="0">
                <a:solidFill>
                  <a:prstClr val="black"/>
                </a:solidFill>
                <a:ea typeface="+mj-ea"/>
                <a:cs typeface="+mj-cs"/>
              </a:rPr>
              <a:t>,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До чего же хороши</a:t>
            </a:r>
            <a:r>
              <a:rPr lang="en-US" sz="2400" dirty="0">
                <a:solidFill>
                  <a:prstClr val="black"/>
                </a:solidFill>
                <a:ea typeface="+mj-ea"/>
                <a:cs typeface="+mj-cs"/>
              </a:rPr>
              <a:t>! </a:t>
            </a:r>
            <a:endParaRPr lang="ru-RU" sz="24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prstClr val="black"/>
                </a:solidFill>
                <a:ea typeface="+mj-ea"/>
                <a:cs typeface="+mj-cs"/>
              </a:rPr>
              <a:t>Очень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весело играют</a:t>
            </a:r>
            <a:r>
              <a:rPr lang="en-US" sz="2400" dirty="0">
                <a:solidFill>
                  <a:prstClr val="black"/>
                </a:solidFill>
                <a:ea typeface="+mj-ea"/>
                <a:cs typeface="+mj-cs"/>
              </a:rPr>
              <a:t>,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>Взрослым этим забавляют.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26505"/>
            <a:ext cx="4073121" cy="307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DCIM\Camera\20180510_092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78884"/>
            <a:ext cx="4023523" cy="301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8215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442">
        <p14:reveal/>
      </p:transition>
    </mc:Choice>
    <mc:Fallback>
      <p:transition spd="slow" advTm="44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64655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1132" y="3284984"/>
            <a:ext cx="4663794" cy="324036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xmlns="" val="2451865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4054">
        <p:fade/>
      </p:transition>
    </mc:Choice>
    <mc:Fallback>
      <p:transition spd="med" advTm="40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613</TotalTime>
  <Words>39</Words>
  <Application>Microsoft Office PowerPoint</Application>
  <PresentationFormat>Экран (4:3)</PresentationFormat>
  <Paragraphs>20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Начальная</vt:lpstr>
      <vt:lpstr>Муниципальное  бюджетное дошкольное образовательное учреждение «Детский сад № 13 «Умка»    «КАК МЫ ВЕСЕЛО ЖИВЕМ»</vt:lpstr>
      <vt:lpstr> В нашей группе хорошо. Радостно и весело, Все мы дружно здесь живем. И играем,и поем. </vt:lpstr>
      <vt:lpstr>                                                                 Воспитательница с нами занимается часами. С ней на улице гуляем, Вместе песни распеваем. Нам помочь она готова- Нас подбодрит добрым словом Она учит нас дружить И со всеми в мире жить. И когда мы рядом с ней, Веселей нам и светлей.  </vt:lpstr>
      <vt:lpstr>Слайд 4</vt:lpstr>
      <vt:lpstr>Слайд 5</vt:lpstr>
      <vt:lpstr>  Ребёнок учится тому, что видит у себя в дому. Родители пример ему (С. Брандт)</vt:lpstr>
      <vt:lpstr>Мы веселые ребята, мы ребята дошколята. Дружно в садике живем, и рисуем, и поем.</vt:lpstr>
      <vt:lpstr>Слайд 8</vt:lpstr>
      <vt:lpstr>Слайд 9</vt:lpstr>
      <vt:lpstr>Мы умеем танцевать. Наизусть читать стихи. И отгадывать загадки. В общем можем все подряд, если очень захотеть.</vt:lpstr>
      <vt:lpstr>Мы таланты</vt:lpstr>
      <vt:lpstr>Слайд 12</vt:lpstr>
      <vt:lpstr>Слайд 13</vt:lpstr>
      <vt:lpstr>Слайд 14</vt:lpstr>
      <vt:lpstr>Детки в садике живут.  Здесь друзей себе находят, на прогулку с ними ходят. Вместе спорят и мечтают, незаметно подрастают.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 Счастливы вместе»</dc:title>
  <dc:creator>user009</dc:creator>
  <cp:lastModifiedBy>User</cp:lastModifiedBy>
  <cp:revision>41</cp:revision>
  <dcterms:created xsi:type="dcterms:W3CDTF">2018-10-09T13:55:23Z</dcterms:created>
  <dcterms:modified xsi:type="dcterms:W3CDTF">2021-02-20T10:29:38Z</dcterms:modified>
</cp:coreProperties>
</file>