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8D1A-72D8-48D9-93FC-7790C91E5DAA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B7BC-4CFE-4B5F-B652-672AD9E7F1B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8D1A-72D8-48D9-93FC-7790C91E5DAA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B7BC-4CFE-4B5F-B652-672AD9E7F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8D1A-72D8-48D9-93FC-7790C91E5DAA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B7BC-4CFE-4B5F-B652-672AD9E7F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8D1A-72D8-48D9-93FC-7790C91E5DAA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B7BC-4CFE-4B5F-B652-672AD9E7F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8D1A-72D8-48D9-93FC-7790C91E5DAA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B7BC-4CFE-4B5F-B652-672AD9E7F1B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8D1A-72D8-48D9-93FC-7790C91E5DAA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B7BC-4CFE-4B5F-B652-672AD9E7F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8D1A-72D8-48D9-93FC-7790C91E5DAA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B7BC-4CFE-4B5F-B652-672AD9E7F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8D1A-72D8-48D9-93FC-7790C91E5DAA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B7BC-4CFE-4B5F-B652-672AD9E7F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8D1A-72D8-48D9-93FC-7790C91E5DAA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B7BC-4CFE-4B5F-B652-672AD9E7F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8D1A-72D8-48D9-93FC-7790C91E5DAA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B7BC-4CFE-4B5F-B652-672AD9E7F1B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8D1A-72D8-48D9-93FC-7790C91E5DAA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B7BC-4CFE-4B5F-B652-672AD9E7F1B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1038D1A-72D8-48D9-93FC-7790C91E5DAA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454B7BC-4CFE-4B5F-B652-672AD9E7F1B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Викторина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«Знатоки природы»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Лукьянченко Марина Павловна </a:t>
            </a:r>
          </a:p>
          <a:p>
            <a:r>
              <a:rPr lang="ru-RU" b="1" dirty="0" smtClean="0"/>
              <a:t>Воспитатель </a:t>
            </a:r>
          </a:p>
          <a:p>
            <a:r>
              <a:rPr lang="ru-RU" b="1" dirty="0" smtClean="0"/>
              <a:t>МБДОУ «ЦРР – д/с №35»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797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075240" cy="1396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строят гнездо шмели?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stopklopu.com/wp-content/uploads/b/a/3/ba307ac2c45a85d93e68d1a158694c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678475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5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147248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Любимое лакомство диких кабанов?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handskill.ru/assets/i/ai/4/7/9/i/32999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482453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35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19256" cy="12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дерево живет дольше всех?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cdn.pixabay.com/photo/2017/06/01/12/58/tree-2363456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45573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34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19256" cy="12527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Любимая героиня многих русских народных сказок, умная и хитрая, кого угодно проведет.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image.wallperz.com/wp-content/uploads/2019/01/14/wallperz.com-201901141728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83447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84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19256" cy="12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самый сильный на земле? 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pics.botanichka.ru/wp-content/uploads/2019/05/shutterstock_81020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444607" cy="48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56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19256" cy="12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повышении температуры воздуха до 0 градусов и выше снег становится рыхлым и начинает таять. Это явление называют….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cdn.photosight.ru/img/7/733/6228317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4770800" cy="477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12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 эта «сухопутная»: летает над лесными полянами и опушками. А имя у нее «морское».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obruchev.mos.ru/%D0%9E%D0%B1%D1%89%D0%B5%D1%81%D1%82%D0%B2%D0%B5%D0%BD%D0%BD%D1%8B%D0%B5%20%D1%81%D0%BE%D0%B2%D0%B5%D1%82%D0%BD%D0%B8%D0%BA%D0%B8/%D0%9E%D0%A1/%D0%B0%D0%B4%D0%BC%D0%B8%D1%80%D0%B0%D0%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06032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0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91264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всех насекомых шесть ног. А у этого лесного жителя – восемь. И еще восемь глаз.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3.nat-geo.ru/images/2019/5/16/91c898b7003c432d990708f93b73cfdf.max-12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798377" cy="492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3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1468760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Синий полевой цветок очень красивой формы. Из его лепестков получают стойкую голубую и синюю краску</a:t>
            </a:r>
            <a:r>
              <a:rPr lang="ru-RU" dirty="0" smtClean="0"/>
              <a:t>..</a:t>
            </a:r>
            <a:endParaRPr lang="ru-RU" dirty="0"/>
          </a:p>
        </p:txBody>
      </p:sp>
      <p:pic>
        <p:nvPicPr>
          <p:cNvPr id="4098" name="Picture 2" descr="https://i.artfile.ru/1920x1200_920821_%5bwww.ArtFile.ru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702798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12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291264" cy="748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лесных обитателей любит полакомиться муравьями и их личинками?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1.1zoom.ru/b6156/82/Birds_Woodpecker_Pileated_Woodpecker_Trunk_tree_564748_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678621" cy="500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42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363272" cy="1180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дом, который люди строят для пчел? 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avatars.mds.yandex.net/get-zen_doc/1591747/pub_5e5ce6a4618046487a51ebd8_5e5ceed17dd77672622a4d55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54006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25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7"/>
            <a:ext cx="8280920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яйцо самое прочное?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fermabravo.ru/wp-content/uploads/2017/12/MN-49-1024x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977794" cy="532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43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075240" cy="1036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насекомые пьют цветочный сок и опыляют цветы?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kipmu.ru/wp-content/uploads/pchelakrpnmplanom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47516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obruchev.mos.ru/%D0%9E%D0%B1%D1%89%D0%B5%D1%81%D1%82%D0%B2%D0%B5%D0%BD%D0%BD%D1%8B%D0%B5%20%D1%81%D0%BE%D0%B2%D0%B5%D1%82%D0%BD%D0%B8%D0%BA%D0%B8/%D0%9E%D0%A1/%D0%B0%D0%B4%D0%BC%D0%B8%D1%80%D0%B0%D0%B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94729"/>
            <a:ext cx="508634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99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43</TotalTime>
  <Words>159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Паркет</vt:lpstr>
      <vt:lpstr> Викторина   «Знатоки природы»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Лукьянченко</dc:creator>
  <cp:lastModifiedBy>Татьяна Лукьянченко</cp:lastModifiedBy>
  <cp:revision>7</cp:revision>
  <dcterms:created xsi:type="dcterms:W3CDTF">2021-02-06T16:36:39Z</dcterms:created>
  <dcterms:modified xsi:type="dcterms:W3CDTF">2021-02-22T10:40:36Z</dcterms:modified>
</cp:coreProperties>
</file>