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7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Иришка\Downloads\20210217_102347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шка\Desktop\23 февраля\Новая папка\20210226_1059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2" b="29443"/>
          <a:stretch/>
        </p:blipFill>
        <p:spPr bwMode="auto">
          <a:xfrm rot="5400000">
            <a:off x="-2404759" y="2404759"/>
            <a:ext cx="696951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шка\Desktop\23 февраля\Новая папка\20210226_1059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2" b="32914"/>
          <a:stretch/>
        </p:blipFill>
        <p:spPr bwMode="auto">
          <a:xfrm rot="5400000">
            <a:off x="4507241" y="2332762"/>
            <a:ext cx="6969517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ришка\Desktop\23 февраля\Новая папка\20210226_105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ришка\Desktop\23 февраля\Новая папка\20210226_1059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4713" y="892759"/>
            <a:ext cx="6969518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" y="0"/>
            <a:ext cx="9159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" y="0"/>
            <a:ext cx="4980823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к 23 февраля</dc:title>
  <dc:creator>Иришка</dc:creator>
  <cp:lastModifiedBy>Иришка</cp:lastModifiedBy>
  <cp:revision>2</cp:revision>
  <dcterms:created xsi:type="dcterms:W3CDTF">2021-02-26T14:18:47Z</dcterms:created>
  <dcterms:modified xsi:type="dcterms:W3CDTF">2021-02-26T14:39:14Z</dcterms:modified>
</cp:coreProperties>
</file>