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0" d="100"/>
          <a:sy n="80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C73F-F867-46C9-BCB2-B4F2DE08020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00D9-B750-46AE-84B4-B192EE9A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8.%20&#1057;.&#1057;.&#1055;&#1088;&#1086;&#1082;&#1086;&#1092;&#1100;&#1077;&#1074;%20_&#1044;&#1077;&#1090;&#1089;&#1082;&#1072;&#1103;%20&#1084;&#1091;&#1079;&#1099;&#1082;&#1072;_%20&#8212;%20_&#1044;&#1086;&#1078;&#1076;&#1100;%20&#1080;%20&#1088;&#1072;&#1076;&#1091;&#1075;&#1072;_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_&#1044;&#1077;&#1090;&#1089;&#1082;&#1072;&#1103;%20&#1084;&#1091;&#1079;&#1099;&#1082;&#1072;_%20&#1057;.&#1057;.%20&#1055;&#1088;&#1086;&#1082;&#1086;&#1092;&#1100;&#1077;&#1074;%20&#8212;%205.%20&#1055;&#1103;&#1090;&#1085;&#1072;&#1096;&#1082;&#1080;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7;.%20&#1055;&#1088;&#1086;&#1082;&#1086;&#1092;&#1100;&#1077;&#1074;%20-%20&#1052;&#1072;&#1088;&#1096;%20(_&#1044;&#1077;&#1090;&#1089;&#1082;&#1072;&#1103;%20&#1084;&#1091;&#1079;&#1099;&#1082;&#1072;_).mp3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5;&#1088;&#1086;&#1082;&#1086;&#1092;&#1100;&#1077;&#1074;.%20&#1044;&#1077;&#1090;&#1089;&#1082;&#1072;&#1103;%20&#1084;&#1091;&#1079;&#1099;&#1082;&#1072;%20&#8212;%20&#1042;&#1077;&#1095;&#1077;&#1088;.mp3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5;&#1088;&#1086;&#1082;&#1086;&#1092;&#1100;&#1077;&#1074;%20&#8212;%20&#1061;&#1086;&#1076;&#1080;&#1090;%20&#1084;&#1077;&#1089;&#1103;&#1094;%20&#1085;&#1072;&#1076;%20&#1083;&#1091;&#1075;&#1072;&#1084;&#1080;%20(&#1044;&#1077;&#1090;&#1089;&#1082;&#1072;&#1103;%20&#1084;&#1091;&#1079;&#1099;&#1082;&#1072;)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7;.&#1040;.%20&#1055;&#1088;&#1086;&#1082;&#1086;&#1092;&#1100;&#1077;&#1074;%20&#8212;%20&#1059;&#1090;&#1088;&#1086;%20(_&#1044;&#1077;&#1090;&#1089;&#1082;&#1072;&#1103;%20&#1084;&#1091;&#1079;&#1099;&#1082;&#1072;_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7;.&#1057;.%20&#1055;&#1088;&#1086;&#1082;&#1086;&#1092;&#1100;&#1077;&#1074;%20_&#1044;&#1077;&#1090;&#1089;&#1082;&#1072;&#1103;%20&#1084;&#1091;&#1079;&#1099;&#1082;&#1072;_%20-%202.%20&#1055;&#1088;&#1086;&#1075;&#1091;&#1083;&#1082;&#1072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(&#1044;&#1077;&#1090;&#1089;&#1082;&#1072;&#1103;%20&#1084;&#1091;&#1079;&#1099;&#1082;&#1072;%20-%20&#1040;&#1083;&#1100;&#1073;&#1086;&#1084;)%20&#8212;%2003%20&#1057;.&#1055;&#1088;&#1086;&#1082;&#1086;&#1092;&#1100;&#1077;&#1074;%20-%20&#1057;&#1082;&#1072;&#1079;&#1086;&#1095;&#1082;&#1072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4.%20&#1057;.&#1057;.&#1055;&#1088;&#1086;&#1082;&#1086;&#1092;&#1100;&#1077;&#1074;%20_&#1044;&#1077;&#1090;&#1089;&#1082;&#1072;&#1103;%20&#1084;&#1091;&#1079;&#1099;&#1082;&#1072;_%20&#8212;%20_&#1058;&#1072;&#1088;&#1072;&#1085;&#1090;&#1077;&#1083;&#1083;&#1072;_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7;.&#1057;.%20&#1055;&#1088;&#1086;&#1082;&#1086;&#1092;&#1100;&#1077;&#1074;%20_&#1044;&#1077;&#1090;&#1089;&#1082;&#1072;&#1103;%20&#1084;&#1091;&#1079;&#1099;&#1082;&#1072;_%20&#8212;%205.%20&#1056;&#1072;&#1089;&#1082;&#1072;&#1103;&#1085;&#1080;&#1077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5;&#1088;&#1086;&#1082;&#1086;&#1092;&#1100;&#1077;&#1074;%20&#8212;%20&#1044;&#1077;&#1090;&#1089;&#1082;&#1072;&#1103;%20&#1084;&#1091;&#1079;&#1099;&#1082;&#1072;.%20&#1042;&#1072;&#1083;&#1100;&#1089;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87;&#1088;&#1077;&#1079;&#1077;&#1085;&#1090;&#1072;&#1094;&#1080;&#1080;\&#1087;&#1088;&#1086;&#1082;&#1086;&#1092;&#1100;&#1077;&#1074;\&#1057;.&#1057;.%20&#1055;&#1088;&#1086;&#1082;&#1086;&#1092;&#1100;&#1077;&#1074;%20_&#1044;&#1077;&#1090;&#1089;&#1082;&#1072;&#1103;%20&#1084;&#1091;&#1079;&#1099;&#1082;&#1072;_%20&#8212;%207.%20&#1064;&#1077;&#1089;&#1090;&#1074;&#1080;&#1077;%20&#1082;&#1091;&#1079;&#1085;&#1077;&#1095;&#1080;&#1082;&#1086;&#1074;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366079" cy="5786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57752" y="2071678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«</a:t>
            </a:r>
            <a:r>
              <a:rPr lang="ru-RU" sz="3600" b="1" dirty="0">
                <a:solidFill>
                  <a:srgbClr val="0070C0"/>
                </a:solidFill>
              </a:rPr>
              <a:t>Детская музыка».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80" y="714356"/>
            <a:ext cx="317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С.С.Прокофьев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3" y="4071942"/>
            <a:ext cx="350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преподавателя ДМШ№17</a:t>
            </a:r>
          </a:p>
          <a:p>
            <a:pPr algn="ctr"/>
            <a:r>
              <a:rPr lang="ru-RU" dirty="0" smtClean="0"/>
              <a:t>Старовойтовой Е.В.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«Дождь и радуга».</a:t>
            </a:r>
            <a:endParaRPr lang="ru-RU" sz="3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дождь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357430"/>
            <a:ext cx="8016656" cy="428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5" y="785794"/>
            <a:ext cx="8858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Пьесу с уверенностью можно назвать музыкальным пейзажем, который композитор словно акварельными красками нарисовал звуками. Данная композиция не похожа ни на одну из пьес сюиты, так как в ней автор использовал импрессионистическую звукопись, например смелые аккордовые «кляксы» или монотонное повторение одной ноты, изображающий стук дождя.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8. С.С.Прокофьев _Детская музыка_ — _Дождь и радуга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72330" y="10157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1428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Пятнашки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».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пят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3116"/>
            <a:ext cx="7416988" cy="4156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571480"/>
            <a:ext cx="86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Жанровая сценка, в которой автор изобразил подвижную детскую игру. Эта композиция имеет большое сходство с «Тарантеллой»: тоже стремительный темп, тактовый размер 6/8 и непрерывное движение восьмых нот. Музыкальный материал композиции картинно отражает озорство и радость, которую ребёнок получает от весёлой забавы.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_Детская музыка_ С.С. Прокофьев — 5. Пятна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574517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Марш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».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марш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6215106" cy="535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00826" y="1011120"/>
            <a:ext cx="221457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Данная пьеса пользуется большой популярностью и входит в число излюбленных композиций педагогического репертуара. Эта жизнерадостная бодрая музыка с игривыми форшлагами и задорными акцентами колоритно рисует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игрушечно-комическое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шествие.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С. Прокофьев - Марш (_Детская музыка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V="1">
            <a:off x="7572396" y="28572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«Вечер».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вече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14356"/>
            <a:ext cx="702259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9" y="5286388"/>
            <a:ext cx="8286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Эта миниатюра, так же как и пьеса «Утро», открывающая сюиту «Детская музыка», является пейзажной зарисовкой, однако в отличие от первоначальной композиции, автор в ней воссоздаёт завершение дня. Композитор представил «Вечер» в виде поэтического ноктюрна, живописно отображающего природу, которую накрывают сгущающиеся сумерки.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Прокофьев. Детская музыка — Веч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4643446"/>
            <a:ext cx="387351" cy="38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68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Ходит месяц над лугами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». 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месяц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285992"/>
            <a:ext cx="7143800" cy="4321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Данная композиция завершает сюитный цикл. Мелодия пьесы, несмотря на то, что по своему рисунку близка русской народной хороводной песне, является собственной темой композитора.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Прокофьев — Ходит месяц над лугами (Детская музы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15272" y="31589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3731512_15-p-svetlie-foni-s-muzikalnimi-instrumentam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1214422"/>
            <a:ext cx="78581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Рассматривая цикл в целом, можно заметить одну интересную закономерность. Многие его части перекликаются по своему образному содержанию. Так, музыка «Вечера» со своим мягким «акварельным» колоритом в чем-то близка «Утру»; «Сказочка» и «Ходит месяц над лугами» тонко и неназойливо вводят маленького слушателя в волшебный мир русской сказочности и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песенности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. Эта своеобразная схожесть крайних частей цикла (двух начальных и двух завершающих) образует «двойное» обрамление и придают стройность и завершённость всему циклу С.С.Прокофьева под названием «Детская музыка».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  Это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фортепианная сюита, состоящая из двенадцати лёгких пьес, имеющих программное содержание и повествующих об одном, насыщенном событиями, летнем дне из жизни ребёнка. Композитор в данном альбоме колоритно изобразил мир детства, в котором маленький герой играет, мечтает, переживает, а помимо того получает яркие впечатления от знакомства с природой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   Разные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по характеру музыкальные картинки погружают слушателей и исполнителей в мир детских образов, фантазий и переживаний, а заголовки миниатюр помогают раскрыть их содержание. Все пьесы цикла между собой композиционно связаны, так как объединены общей сюжетной линией, которая включает в себя пейзажные зарисовки, жанровые сценки и танцевальные миниатюры.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1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600" b="1" i="1" dirty="0">
                <a:solidFill>
                  <a:srgbClr val="0070C0"/>
                </a:solidFill>
                <a:latin typeface="Monotype Corsiva" pitchFamily="66" charset="0"/>
              </a:rPr>
              <a:t>Утро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</a:rPr>
              <a:t>». </a:t>
            </a:r>
          </a:p>
        </p:txBody>
      </p:sp>
      <p:pic>
        <p:nvPicPr>
          <p:cNvPr id="3" name="Рисунок 2" descr="ут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785794"/>
            <a:ext cx="563382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4929198"/>
            <a:ext cx="8429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Это пейзажная зарисовка, которой открывается сюита. В ней автор музыкальными звуками, словно нежными акварельными тонами, нарисовал начало нового летнего дня, а вместе с тем и пробуждение природы. В данной пьесе композитор характерным для него почерком живописно отобразил утреннее настроение, которое наполнено свежестью и чистотой.</a:t>
            </a:r>
          </a:p>
          <a:p>
            <a:pPr algn="ctr"/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С.А. Прокофьев — Утро (_Детская музыка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103027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>Прогулка</a:t>
            </a:r>
            <a:r>
              <a:rPr lang="ru-RU" sz="3200" i="1" dirty="0">
                <a:solidFill>
                  <a:srgbClr val="0070C0"/>
                </a:solidFill>
                <a:latin typeface="Monotype Corsiva" pitchFamily="66" charset="0"/>
              </a:rPr>
              <a:t>». </a:t>
            </a:r>
          </a:p>
        </p:txBody>
      </p:sp>
      <p:pic>
        <p:nvPicPr>
          <p:cNvPr id="3" name="Рисунок 2" descr="прогул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214554"/>
            <a:ext cx="7358082" cy="4353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7" y="785794"/>
            <a:ext cx="85011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</a:rPr>
              <a:t>Вторая пьеса цикла - это жанровая сценка, знакомящая слушателей с главным героем, которым является любознательный малыш. В композиции, наполненной радостным настроением, автор колоритно рисует портрет «деловитого» мальчугана, который отправился на утреннюю прогулку.</a:t>
            </a:r>
          </a:p>
          <a:p>
            <a:endParaRPr lang="ru-RU" dirty="0"/>
          </a:p>
        </p:txBody>
      </p:sp>
      <p:pic>
        <p:nvPicPr>
          <p:cNvPr id="7" name="С.С. Прокофьев _Детская музыка_ - 2. Прогу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17301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>«Сказочка». </a:t>
            </a:r>
          </a:p>
        </p:txBody>
      </p:sp>
      <p:pic>
        <p:nvPicPr>
          <p:cNvPr id="3" name="Рисунок 2" descr="сказка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71481"/>
            <a:ext cx="4596797" cy="557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7" y="1142984"/>
            <a:ext cx="35004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70C0"/>
                </a:solidFill>
                <a:latin typeface="Monotype Corsiva" pitchFamily="66" charset="0"/>
              </a:rPr>
              <a:t>Необходимо заметить, что данная композиция по настроению является ярким контрастом предыдущим двум пьесам сюиты, так как по своему характеру спокойна и нетороплива. Уже само название миниатюры говорит о том, что она наполнена фантастическими образами, которые, как правило, живут в волшебной сказке.</a:t>
            </a:r>
          </a:p>
          <a:p>
            <a:endParaRPr lang="ru-RU" dirty="0"/>
          </a:p>
        </p:txBody>
      </p:sp>
      <p:pic>
        <p:nvPicPr>
          <p:cNvPr id="7" name="(Детская музыка - Альбом) — 03 С.Прокофьев - Сказ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458789" cy="45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>«Тарантелла». </a:t>
            </a:r>
          </a:p>
        </p:txBody>
      </p:sp>
      <p:pic>
        <p:nvPicPr>
          <p:cNvPr id="4" name="Рисунок 3" descr="Тарантелл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929354" cy="395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78579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Эта виртуозная композиция, звучащая задорно и легко, весьма эффектна. Яркое впечатление на слушателей она производит своим искрящимся темпераментом, который поддерживается стремительным темпом, а также упругим и острым ритмом, основанном на пульсирующем </a:t>
            </a:r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триольном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движении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4. С.С.Прокофьев _Детская музыка_ — _Тарантелла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5500702"/>
            <a:ext cx="601665" cy="60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«Раскаяние». </a:t>
            </a:r>
            <a:endParaRPr lang="ru-RU" sz="3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рас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071810"/>
            <a:ext cx="6720437" cy="3629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785795"/>
            <a:ext cx="7429552" cy="265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Данную композицию называют тонкой психологической миниатюрой.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В ней автор музыкальными звуками с подлинной чувствительностью передал печальные размышления и душевные переживания из-за поступка, который сам ребёнок считает неблаговидным.</a:t>
            </a:r>
          </a:p>
          <a:p>
            <a:endParaRPr lang="ru-RU" dirty="0"/>
          </a:p>
        </p:txBody>
      </p:sp>
      <p:pic>
        <p:nvPicPr>
          <p:cNvPr id="6" name="С.С. Прокофьев _Детская музыка_ — 5. Раская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4786322"/>
            <a:ext cx="673103" cy="673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Monotype Corsiva" pitchFamily="66" charset="0"/>
              </a:rPr>
              <a:t>«Вальс». </a:t>
            </a:r>
            <a:endParaRPr lang="ru-RU" sz="36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валь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7429552" cy="417912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850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 этой пьесой настроение в сюите вновь контрастно меняется. К нежной музыке этого танца можно подобрать множество прекрасных эпитетов. Её можно охарактеризовать такими красивыми словами, как изящная, ласковая, вдохновенная, взволнованная, парящая и обаятельная.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Прокофьев — Детская музыка.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17301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57166"/>
            <a:ext cx="4164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«Шествие кузнечиков».</a:t>
            </a:r>
            <a:endParaRPr lang="ru-RU" sz="3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куз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80977"/>
            <a:ext cx="9144000" cy="427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7" y="1000108"/>
            <a:ext cx="8358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Забавная миниатюра, которую можно характеризовать как крошечное остроумное скерцо. Само шутливое название пьесы говорит о программной задумке композитора и о том, что к ней нужно относиться с улыбкой, ведь радостно стрекочущие кузнечики и их удивительные прыжки у маленьких детишек всегда вызывают большой интерес.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С.С. Прокофьев _Детская музыка_ — 7. Шествие кузне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28572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748</Words>
  <Application>Microsoft Office PowerPoint</Application>
  <PresentationFormat>Экран (4:3)</PresentationFormat>
  <Paragraphs>32</Paragraphs>
  <Slides>15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2020-11-03T09:25:53Z</dcterms:created>
  <dcterms:modified xsi:type="dcterms:W3CDTF">2021-03-05T19:18:59Z</dcterms:modified>
</cp:coreProperties>
</file>