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6" r:id="rId8"/>
    <p:sldId id="261" r:id="rId9"/>
    <p:sldId id="262" r:id="rId10"/>
    <p:sldId id="269" r:id="rId11"/>
    <p:sldId id="270" r:id="rId12"/>
    <p:sldId id="264" r:id="rId13"/>
    <p:sldId id="267" r:id="rId14"/>
    <p:sldId id="268" r:id="rId15"/>
    <p:sldId id="271" r:id="rId16"/>
    <p:sldId id="273" r:id="rId17"/>
    <p:sldId id="275" r:id="rId18"/>
    <p:sldId id="276" r:id="rId19"/>
    <p:sldId id="278" r:id="rId20"/>
    <p:sldId id="279" r:id="rId21"/>
    <p:sldId id="283" r:id="rId22"/>
    <p:sldId id="281" r:id="rId23"/>
    <p:sldId id="282" r:id="rId24"/>
    <p:sldId id="284" r:id="rId25"/>
    <p:sldId id="285" r:id="rId26"/>
    <p:sldId id="286" r:id="rId27"/>
    <p:sldId id="288" r:id="rId28"/>
    <p:sldId id="289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19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574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6648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568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420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477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052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618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92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010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794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88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97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6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17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D58D07A-AE47-464B-BDA1-1E851FB7C51E}" type="datetimeFigureOut">
              <a:rPr lang="ru-RU" smtClean="0"/>
              <a:t>07.03.2021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110E6AD-C9EA-48E0-B3C3-4371A710E4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3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9" y="1733814"/>
            <a:ext cx="6096000" cy="3400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1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7999" y="694723"/>
            <a:ext cx="6234546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Проект</a:t>
            </a:r>
            <a:endParaRPr lang="ru-RU" sz="32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по трудовому воспитанию</a:t>
            </a:r>
            <a:endParaRPr lang="ru-RU" sz="32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 детьми среднего дошкольного возраста</a:t>
            </a:r>
            <a:endParaRPr lang="ru-RU" sz="32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«Терпенье и труд все перетрут»</a:t>
            </a:r>
            <a:endParaRPr lang="ru-RU" sz="32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4" descr="https://img1.liveinternet.ru/images/attach/c/11/117/41/117041759_PNG_Frame_for_Photoshop_16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8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07927" y="4410734"/>
            <a:ext cx="3538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№255 г. Барнаул</a:t>
            </a:r>
          </a:p>
          <a:p>
            <a:r>
              <a:rPr lang="ru-RU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Жибинова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Николаевна.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7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9782" y="235527"/>
            <a:ext cx="5596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Дежурство в уголке природы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5" y="901312"/>
            <a:ext cx="3296085" cy="5859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2" y="850203"/>
            <a:ext cx="3379547" cy="60080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25636" y="850203"/>
            <a:ext cx="324941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«Порядок в цветнике»</a:t>
            </a:r>
            <a:endParaRPr lang="ru-RU" sz="2400" b="1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http://s4.rimg.info/820e3b62bc0254d9859ce8df3793ab2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700" y="1526057"/>
            <a:ext cx="2294100" cy="497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2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9" y="734290"/>
            <a:ext cx="4333010" cy="577734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94" y="374072"/>
            <a:ext cx="4603173" cy="61375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713929" y="0"/>
            <a:ext cx="4140685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«Где прячется пыль»</a:t>
            </a:r>
            <a:endParaRPr lang="ru-RU" sz="32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://s17.rimg.info/7351b80843fbb204dae2330efdb15f2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19" y="1648691"/>
            <a:ext cx="2593282" cy="376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5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3128" y="692727"/>
            <a:ext cx="36596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труд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nsportal.ru/sites/default/files/styles/large/public/media/2018/04/27/0040-102-vyrezat-iz-bumagi.gif?itok=gLvzABCX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129" y="1655617"/>
            <a:ext cx="5228035" cy="486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4" y="828236"/>
            <a:ext cx="3297680" cy="58625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0509" y="263236"/>
            <a:ext cx="52960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папе не 23 февраля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574" y="848011"/>
            <a:ext cx="3286556" cy="5842767"/>
          </a:xfrm>
          <a:prstGeom prst="rect">
            <a:avLst/>
          </a:prstGeom>
        </p:spPr>
      </p:pic>
      <p:pic>
        <p:nvPicPr>
          <p:cNvPr id="13314" name="Picture 2" descr="https://i.pinimg.com/736x/72/f7/a4/72f7a40e7f59d920d44c51f51182373d--happy-mail-air-ballo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34" y="1435149"/>
            <a:ext cx="2396836" cy="3850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ds03.infourok.ru/uploads/ex/0082/0001fc51-123e2e5e/hello_html_548b2d6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75368"/>
            <a:ext cx="4406182" cy="389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02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12667" y="512618"/>
            <a:ext cx="6790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Подарок для мамы, на праздник 8 марта 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91" y="1299074"/>
            <a:ext cx="9389929" cy="528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https://ds04.infourok.ru/uploads/ex/0224/001a40e3-d5cb770d/hello_html_704dd6f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1" y="2546781"/>
            <a:ext cx="3247108" cy="403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869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6" y="263236"/>
            <a:ext cx="10724028" cy="603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https://1.bp.blogspot.com/-DglT_bNfMfI/WpugTUX7j_I/AAAAAAAAIFA/gTcSsASXe6swx1nUC7VwmNs-dSeOti1uQCLcBGAs/s1600/%25D1%2582%25D1%258E%25D0%25BB%25D1%258C%25D0%25BF%25D0%25B0%25D0%25BD%25D1%258B_DoV%2B%252826%25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764057"/>
            <a:ext cx="5937249" cy="223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7337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4638" y="307936"/>
            <a:ext cx="9827306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490"/>
              </a:spcBef>
              <a:spcAft>
                <a:spcPts val="490"/>
              </a:spcAft>
            </a:pP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Сюжетно-ролевые игры по трудовой деятельности.</a:t>
            </a:r>
            <a:endParaRPr lang="ru-RU" sz="32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6" name="Picture 2" descr="https://fsd.kopilkaurokov.ru/up/html/2020/04/21/k_5e9ee2f54377d/547499_3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5" y="1212273"/>
            <a:ext cx="7398327" cy="5548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6872" y="210956"/>
            <a:ext cx="3059492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«Поликлиника»</a:t>
            </a:r>
            <a:endParaRPr lang="ru-RU" sz="3200" b="1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93" y="1009745"/>
            <a:ext cx="4232189" cy="5642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804" y="833755"/>
            <a:ext cx="4364182" cy="5818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http://berezkabdb.uobodaibo.ru/akt/6a11c92917e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75" y="1633201"/>
            <a:ext cx="2733835" cy="3867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2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9451" y="116223"/>
            <a:ext cx="2464008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«Магазин»</a:t>
            </a:r>
            <a:endParaRPr lang="ru-RU" sz="36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5" y="116223"/>
            <a:ext cx="3729904" cy="663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https://avatars.mds.yandex.net/get-zen_doc/164147/pub_5d46e5fef8a62300ad88db82_5d46f036ae56cc00c165e466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17" y="672657"/>
            <a:ext cx="6974249" cy="4665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4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originals/dc/89/44/dc8944d6efd372a3edba9bf43d4606d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4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98618" y="2126335"/>
            <a:ext cx="7536873" cy="2039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Труд - это могучий воспитатель,</a:t>
            </a:r>
            <a:endParaRPr lang="ru-RU" sz="3200" b="1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в педагогической системе воспитания</a:t>
            </a:r>
            <a:endParaRPr lang="ru-RU" sz="3200" b="1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А. С. Макаренко.</a:t>
            </a:r>
            <a:endParaRPr lang="ru-RU" sz="3200" b="1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14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63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3982" y="349500"/>
            <a:ext cx="310527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«Салон красоты»</a:t>
            </a:r>
            <a:endParaRPr lang="ru-RU" sz="28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4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99" y="0"/>
            <a:ext cx="3857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ttps://lh3.googleusercontent.com/q-jed_mxtYvWDynhhGs-C3Lr_uhMWIOqhuaOb0SaQOMaCb3bYpHgZJZRSwm5I3hOz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68" y="1640224"/>
            <a:ext cx="3896302" cy="389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96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77" y="240515"/>
            <a:ext cx="11333446" cy="637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7862" y="-2073835"/>
            <a:ext cx="6289960" cy="1118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2" y="0"/>
            <a:ext cx="3857625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42" y="0"/>
            <a:ext cx="3857625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482" name="Picture 2" descr="https://www.childhoodworld.org/photo/DETSKIY_CLIPART/gif/Knigi/Zvety_v_knig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26" y="4020311"/>
            <a:ext cx="5098473" cy="297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25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025237"/>
            <a:ext cx="9753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6195" y="374073"/>
            <a:ext cx="3377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окне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https://avatars.mds.yandex.net/get-pdb/2194869/7061dd4b-3f5a-4005-b3cd-d20acbf7fd01/s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6" y="1651721"/>
            <a:ext cx="2679421" cy="471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6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1" y="110836"/>
            <a:ext cx="11994959" cy="6747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210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85" y="442633"/>
            <a:ext cx="11405096" cy="6415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 descr="https://narodniy.spb.ru/wp-content/uploads/465006271138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473" y="3962399"/>
            <a:ext cx="3162011" cy="31620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pro-dachu.com/wp-content/uploads/0/7/3/0732baf8e09efa8e24d5860a35267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99" y="3844281"/>
            <a:ext cx="2786017" cy="30137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69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2" y="140277"/>
            <a:ext cx="11696316" cy="6579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https://static.tildacdn.com/tild6232-6531-4436-b438-613764643530/sadimag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836" y="140278"/>
            <a:ext cx="7342909" cy="23119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48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ds05.infourok.ru/uploads/ex/0c05/000f88dc-9156450d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743" y="131185"/>
            <a:ext cx="8821304" cy="6615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871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i.pinimg.com/originals/c8/6e/66/c86e660dcb680e6b3b1d2dc721153e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1" y="337267"/>
            <a:ext cx="11773986" cy="65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0684" y="780612"/>
            <a:ext cx="7578437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Цел:</a:t>
            </a: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3200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Формирование положительного отношения к труду у детей дошкольного возраста.</a:t>
            </a:r>
            <a:endParaRPr lang="ru-RU" sz="32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84" name="Picture 12" descr="http://xn--17-6kc3bfr2e.xn----btbzhjdpd.xn--p1ai/wp-content/uploads/2021/02/kidgames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84" y="1980878"/>
            <a:ext cx="7232073" cy="44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560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i.pinimg.com/originals/c8/6e/66/c86e660dcb680e6b3b1d2dc721153e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2" y="138545"/>
            <a:ext cx="11773986" cy="65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8056" y="728911"/>
            <a:ext cx="9351817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Задачи</a:t>
            </a:r>
            <a:endParaRPr lang="ru-RU" sz="2400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1.     Воспитывать желание трудиться.</a:t>
            </a:r>
            <a:endParaRPr lang="ru-RU" sz="2400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2.     Учить выполнять индивидуальные и коллективные поручения, формировать умение договариваться с помощью воспитателя о распределении работы, заботиться о своевременном завершении совместного задания.</a:t>
            </a:r>
            <a:endParaRPr lang="ru-RU" sz="2400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3.    Воспитывать у детей самостоятельность, аккуратность, взаимовыручку, проявление заботы друг о друге ответственность за общее дело</a:t>
            </a:r>
            <a:endParaRPr lang="ru-RU" sz="2400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4.     Разъяснять детям значимость их труда.</a:t>
            </a:r>
            <a:endParaRPr lang="ru-RU" sz="2400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5.     Поощрять инициативу в оказании помощи товарищам и взрослым.</a:t>
            </a:r>
            <a:endParaRPr lang="ru-RU" sz="2400" i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6. Учить доводить начатое дело до конца</a:t>
            </a:r>
            <a:endParaRPr lang="ru-RU" sz="2400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66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3759" y="346363"/>
            <a:ext cx="5547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Самообслуживание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s018.radikal.ru/i507/1709/fb/b6d8882e207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4" y="1177360"/>
            <a:ext cx="7704570" cy="5195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2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5915" y="252517"/>
            <a:ext cx="5098062" cy="490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«Одеяло и подушки ждут ребят…»</a:t>
            </a:r>
            <a:endParaRPr lang="ru-RU" sz="24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995219"/>
            <a:ext cx="4211782" cy="5615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44" y="742717"/>
            <a:ext cx="4056527" cy="5408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https://avatars.mds.yandex.net/get-zen_doc/1680084/pub_5d306c1df8ea6700ad54964f_5d30774ef0d4f400adebb6d1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51" y="1992747"/>
            <a:ext cx="3736945" cy="250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810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76611" y="349500"/>
            <a:ext cx="620503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Хозяйственно-бытовой труд</a:t>
            </a:r>
            <a:endParaRPr lang="ru-RU" sz="3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6" name="Picture 4" descr="https://st.depositphotos.com/1037160/1838/v/950/depositphotos_18381631-stock-illustration-clea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11" y="1232562"/>
            <a:ext cx="5413554" cy="54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56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49318" y="258686"/>
            <a:ext cx="3489801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«Сервировка стола»</a:t>
            </a:r>
            <a:endParaRPr lang="ru-RU" sz="28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690"/>
            <a:ext cx="4488872" cy="59851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19" y="536903"/>
            <a:ext cx="4498303" cy="5997737"/>
          </a:xfrm>
          <a:prstGeom prst="rect">
            <a:avLst/>
          </a:prstGeom>
        </p:spPr>
      </p:pic>
      <p:pic>
        <p:nvPicPr>
          <p:cNvPr id="4108" name="Picture 12" descr="https://346130.selcdn.ru/storage1/include/site_727/section_4/thumbs/IjDySd7-DiNR_1200x0_AybP2us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14" y="3125180"/>
            <a:ext cx="4191959" cy="34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52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1017" y="376998"/>
            <a:ext cx="29294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Федорино</a:t>
            </a: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горе</a:t>
            </a:r>
            <a:endParaRPr lang="ru-RU" sz="3200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" y="961773"/>
            <a:ext cx="10482181" cy="5896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http://baby-scool.narod.ru/zanyatiya/5_7/xyd_lit/img/chukovskiy/geroi_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1" y="-52493"/>
            <a:ext cx="3976255" cy="46422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492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264</TotalTime>
  <Words>128</Words>
  <Application>Microsoft Office PowerPoint</Application>
  <PresentationFormat>Широкоэкранный</PresentationFormat>
  <Paragraphs>37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Tw Cen MT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61</cp:revision>
  <dcterms:created xsi:type="dcterms:W3CDTF">2021-03-06T12:59:56Z</dcterms:created>
  <dcterms:modified xsi:type="dcterms:W3CDTF">2021-03-07T12:01:51Z</dcterms:modified>
</cp:coreProperties>
</file>