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3" r:id="rId11"/>
    <p:sldId id="280" r:id="rId12"/>
    <p:sldId id="267" r:id="rId13"/>
    <p:sldId id="281" r:id="rId14"/>
    <p:sldId id="287" r:id="rId15"/>
    <p:sldId id="282" r:id="rId16"/>
    <p:sldId id="288" r:id="rId17"/>
    <p:sldId id="285" r:id="rId18"/>
    <p:sldId id="286" r:id="rId19"/>
  </p:sldIdLst>
  <p:sldSz cx="12192000" cy="6858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3902" autoAdjust="0"/>
  </p:normalViewPr>
  <p:slideViewPr>
    <p:cSldViewPr snapToGrid="0">
      <p:cViewPr varScale="1">
        <p:scale>
          <a:sx n="42" d="100"/>
          <a:sy n="42" d="100"/>
        </p:scale>
        <p:origin x="-13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79FA1D67-FABF-4A44-A291-D0B38CA5D1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7E905F4-7345-4835-8A6D-6D14BE5391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6F1F0-0E43-4382-A0E8-354A6825ADB7}" type="datetimeFigureOut">
              <a:rPr lang="ru-RU" smtClean="0"/>
              <a:t>31.07.2019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7BB70EC-9B25-41DC-8643-2D90D59B00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741F554-09A7-4600-9C92-0B751A92E4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28EB8-F828-4B4E-88B5-7E3975C70B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284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9B698-8E04-4B96-AFE2-B3BB21C784B6}" type="datetimeFigureOut">
              <a:rPr lang="ru-RU" smtClean="0"/>
              <a:t>31.07.2019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E2281-9B6C-46E5-93D2-872319A2B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4836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922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666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590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818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7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02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435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102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034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513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Сегодня открыткой вряд ли кого-то можно удивить. Каждому человеку от мала до велика, очень приятно получать к празднику или дню рождения маленький кусочек картона, несущий тепло и </a:t>
            </a:r>
            <a:r>
              <a:rPr lang="ru-RU"/>
              <a:t>свет именуемый </a:t>
            </a:r>
            <a:r>
              <a:rPr lang="ru-RU" dirty="0"/>
              <a:t>в простонародье «открытка».</a:t>
            </a:r>
          </a:p>
          <a:p>
            <a:r>
              <a:rPr lang="ru-RU" dirty="0"/>
              <a:t>Раньше её называли открытое письмо или почтовая карточка, предназначалась она для пересылки по почте в открытом виде. С обратной стороны писали послание и адрес.</a:t>
            </a:r>
          </a:p>
          <a:p>
            <a:r>
              <a:rPr lang="ru-RU" dirty="0"/>
              <a:t>Одна из версий возникновения открытки, принадлежит французам, когда у солдат во время военных действий заканчивалась бумага и конверты, они писали на вырезанном из картона прямоугольнике.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188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Обычай дарить открытки появилось в Англии на праздник Рождества. Первую Рождественскую открытку сделал британский живописец. Он изобразил на ней заснеженный зимний лес и счастливую семью около елки.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746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России открытки появились намного позже их долгое время ввозили из-за границы, т. к. своего производства не было. Первые открытки были не иллюстрированы и выполнены из бумаги разных цветов.  А немного позже в создании открыток принимали участие известные художники</a:t>
            </a:r>
            <a:r>
              <a:rPr lang="en-US" dirty="0"/>
              <a:t>. </a:t>
            </a:r>
            <a:r>
              <a:rPr lang="ru-RU" dirty="0"/>
              <a:t>Сюжеты российских поздравительных открыток были в русском стиле: лихие тройки лошадей, румяные крестьянские дети, заснеженные деревенские избушки.</a:t>
            </a:r>
          </a:p>
          <a:p>
            <a:r>
              <a:rPr lang="ru-RU" dirty="0"/>
              <a:t> А создателем первой российской новогодней открытки был величавый живописец Николай </a:t>
            </a:r>
            <a:r>
              <a:rPr lang="ru-RU" dirty="0" err="1"/>
              <a:t>Ковазин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916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Открытка – это один из интереснейших предметов коллекционирования, помогающих изучать историю. Важным событием для развития открыток России является 1899 год, этот год был сотым юбилеем со дня рождения А.С. Пушкина и было напечатано большое количество поздравительных открыток, а так же была предоставлена почтовая марка с изображением поэта.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683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Первые открытки изготавливались вручную. Для их оформления использовались любые материалы, на которые только хватало фантазии. Это были бархат, бисер, шелк, сушеные цветы. Поэтому выглядели открытки по- разному очень оригинально и красиво. Такие открытки актуальны и на сегодняшний день, сделанные с любовью и вниманием они всегда будут оставаться символическим презентом для любого человека. Открытка сделанная своими руками является хранителем эмоций и воспоминаний.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211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097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69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E2281-9B6C-46E5-93D2-872319A2BAB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596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ED4CFC3-F4C1-4892-8118-9D320A4D44D2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A6D8D-C322-4EC5-A6AC-709CE0402FBC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095C-079D-4FD0-9709-5DE0FD12F623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2BC03-1C25-4FC6-A955-48298E52E236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FD0E4-DEBF-40A2-89BE-F0C84C071A5F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670C-C5AD-4ADE-8040-F8875D59B5C8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8E9F-0655-4B4A-8970-A804ED162D41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0C0A-088B-487C-BC3C-A5809F43A8D4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5072-72D0-4E4B-9E63-9264BD5D7D19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D1CE-4C5A-413C-85AA-BB8CBC5B20E3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4B26B-5F71-4CC2-B49F-42985B8DA3FF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6339-F96A-4FE5-8AF3-12FA2D0F210F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EC9B-1F32-4C82-A4F9-3936086B40EB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1523-3C0A-42AA-B387-18EFD7145EE5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84756-6CC8-4773-90D5-1A0B9EF520FF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31D3B-4404-4D1D-A20A-0ED8B7D33F60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0A27-A64B-4A22-9463-558F609D973A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F1033-B98C-484C-B180-9BBB4C94DDCD}" type="datetime1">
              <a:rPr lang="en-US" smtClean="0"/>
              <a:t>7/31/2019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spd="med">
    <p:pull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1104" y="1752600"/>
            <a:ext cx="11521440" cy="2514599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открытка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прошлого  в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настоящее…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будущее!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90560" y="4547615"/>
            <a:ext cx="4169664" cy="1981199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dirty="0">
              <a:solidFill>
                <a:srgbClr val="FFC000"/>
              </a:solidFill>
            </a:endParaRPr>
          </a:p>
          <a:p>
            <a:endParaRPr lang="ru-RU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Михеева О.В.</a:t>
            </a:r>
          </a:p>
          <a:p>
            <a:r>
              <a:rPr lang="ru-RU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МАДОУ ДС №79</a:t>
            </a:r>
          </a:p>
          <a:p>
            <a:r>
              <a:rPr lang="ru-RU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Тюмени</a:t>
            </a:r>
          </a:p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30" y="3782291"/>
            <a:ext cx="3891642" cy="2514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FF0B763-7948-49C0-8E24-0BC7655425F6}"/>
              </a:ext>
            </a:extLst>
          </p:cNvPr>
          <p:cNvSpPr/>
          <p:nvPr/>
        </p:nvSpPr>
        <p:spPr>
          <a:xfrm>
            <a:off x="1536192" y="329184"/>
            <a:ext cx="10436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</a:t>
            </a:r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открытых дверей </a:t>
            </a:r>
          </a:p>
          <a:p>
            <a:pPr algn="ctr"/>
            <a:r>
              <a:rPr lang="ru-R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«Изобразительная продуктивная деятельность - как основа творческого развития дошкольника»</a:t>
            </a:r>
          </a:p>
        </p:txBody>
      </p:sp>
    </p:spTree>
    <p:extLst>
      <p:ext uri="{BB962C8B-B14F-4D97-AF65-F5344CB8AC3E}">
        <p14:creationId xmlns:p14="http://schemas.microsoft.com/office/powerpoint/2010/main" val="22262729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468" y="1345881"/>
            <a:ext cx="2443451" cy="1478570"/>
          </a:xfrm>
          <a:ln w="2857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Флаг России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4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7623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049" y="2436928"/>
            <a:ext cx="3264333" cy="1478570"/>
          </a:xfrm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Букеты для мамы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36" y="69273"/>
            <a:ext cx="6788727" cy="678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07225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04459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04" y="2135590"/>
            <a:ext cx="3648796" cy="1478570"/>
          </a:xfrm>
          <a:ln w="28575">
            <a:solidFill>
              <a:srgbClr val="FFFF00"/>
            </a:solidFill>
          </a:ln>
          <a:scene3d>
            <a:camera prst="obliqueTopRight"/>
            <a:lightRig rig="threePt" dir="t"/>
          </a:scene3d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Пасхальный сюрприз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1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0266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E3E2E7-B277-4E36-9CDF-F30E349D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865376"/>
            <a:ext cx="3401885" cy="2499360"/>
          </a:xfrm>
        </p:spPr>
        <p:txBody>
          <a:bodyPr/>
          <a:lstStyle/>
          <a:p>
            <a:r>
              <a:rPr lang="ru-RU" dirty="0">
                <a:solidFill>
                  <a:srgbClr val="FFC000"/>
                </a:solidFill>
              </a:rPr>
              <a:t>Пасхальная </a:t>
            </a:r>
            <a:r>
              <a:rPr lang="ru-RU" sz="3200" dirty="0">
                <a:solidFill>
                  <a:srgbClr val="FFC000"/>
                </a:solidFill>
              </a:rPr>
              <a:t>корзина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0D87D6D-3F7E-42A5-9C27-AEF48D78A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725" y="470859"/>
            <a:ext cx="7738404" cy="59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38013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205" y="1553700"/>
            <a:ext cx="2796742" cy="1478570"/>
          </a:xfrm>
          <a:ln w="28575">
            <a:solidFill>
              <a:srgbClr val="FFFF00"/>
            </a:solidFill>
          </a:ln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Подарок Ветерану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59381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96EE2C-F85B-4424-A1FA-9269F415C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84" y="268224"/>
            <a:ext cx="10387584" cy="624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0569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713" y="1244600"/>
            <a:ext cx="10161587" cy="2198688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Спасибо за внимание</a:t>
            </a:r>
            <a:br>
              <a:rPr lang="ru-RU" sz="44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4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и</a:t>
            </a:r>
            <a:br>
              <a:rPr lang="ru-RU" sz="44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4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творческих Вам успехов!</a:t>
            </a:r>
          </a:p>
        </p:txBody>
      </p:sp>
      <p:pic>
        <p:nvPicPr>
          <p:cNvPr id="6146" name="Picture 2" descr="ÐÐ°ÑÑÐ¸Ð½ÐºÐ¸ Ð¿Ð¾ Ð·Ð°Ð¿ÑÐ¾ÑÑ Ð°Ð½Ð¸Ð¼Ð°ÑÐ¸Ñ Ñ Ð´ÐµÑÑÐ¼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3686175"/>
            <a:ext cx="97536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846586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004" y="2135590"/>
            <a:ext cx="3648796" cy="1478570"/>
          </a:xfrm>
          <a:ln w="28575">
            <a:solidFill>
              <a:srgbClr val="FFFF00"/>
            </a:solidFill>
          </a:ln>
          <a:scene3d>
            <a:camera prst="obliqueTopRight"/>
            <a:lightRig rig="threePt" dir="t"/>
          </a:scene3d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Пасхальный сюрприз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1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6435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ÐÐ°ÑÑÐ¸Ð½ÐºÐ¸ Ð¿Ð¾ Ð·Ð°Ð¿ÑÐ¾ÑÑ Ð¾Ð±Ð¾ÑÐ¾ÑÐ½Ð°Ñ ÑÑÐ¾ÑÐ¾Ð½Ð° ÑÑÐ°ÑÐ¾Ð¹ Ð¾ÑÐºÑÑÑÐº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673" y="3807836"/>
            <a:ext cx="4138089" cy="292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ÐÐ°ÑÑÐ¸Ð½ÐºÐ¸ Ð¿Ð¾ Ð·Ð°Ð¿ÑÐ¾ÑÑ ÑÑÐ°ÑÐ¸Ð½Ð½ÑÐµ Ð¾ÑÐºÑÑÑÐºÐ¸ Ñ Ð´ÐµÑÑÐ¼Ð¸ ÑÐ¾Ñ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89" y="1186322"/>
            <a:ext cx="3951052" cy="25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8" y="4086071"/>
            <a:ext cx="3922434" cy="2722028"/>
          </a:xfrm>
          <a:prstGeom prst="rect">
            <a:avLst/>
          </a:prstGeom>
        </p:spPr>
      </p:pic>
      <p:pic>
        <p:nvPicPr>
          <p:cNvPr id="6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8" y="1554318"/>
            <a:ext cx="3922434" cy="253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520" y="130146"/>
            <a:ext cx="7181705" cy="1478570"/>
          </a:xfrm>
          <a:ln w="28575">
            <a:solidFill>
              <a:srgbClr val="FFFF00"/>
            </a:solidFill>
          </a:ln>
          <a:effectLst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FFFF00"/>
                </a:solidFill>
              </a:rPr>
              <a:t>Открытое письмо</a:t>
            </a:r>
          </a:p>
        </p:txBody>
      </p:sp>
      <p:pic>
        <p:nvPicPr>
          <p:cNvPr id="3" name="Picture 4" descr="ÐÐ°ÑÑÐ¸Ð½ÐºÐ¸ Ð¿Ð¾ Ð·Ð°Ð¿ÑÐ¾ÑÑ ÑÑÐ°ÑÐ¸Ð½Ð½ÑÐµ ÑÑÐ°Ð½ÑÑÐ·ÑÐºÐ¸Ðµ Ð¾ÑÐºÑÑÑÐºÐ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258" y="343565"/>
            <a:ext cx="3837483" cy="629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Ð°ÑÑÐ¸Ð½ÐºÐ¸ Ð¿Ð¾ Ð·Ð°Ð¿ÑÐ¾ÑÑ ÑÑÐ°ÑÐ¸Ð½Ð½ÑÐµ Ð¾ÑÐºÑÑÑÐºÐ¸ Ñ Ð´ÐµÑÑÐ¼Ð¸ ÑÐ¾ÑÐ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918">
            <a:off x="713926" y="1348109"/>
            <a:ext cx="3494396" cy="54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37" y="1963255"/>
            <a:ext cx="2881590" cy="448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736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440" y="216519"/>
            <a:ext cx="8636432" cy="1478570"/>
          </a:xfrm>
          <a:ln w="28575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Из Англии с Рождеством</a:t>
            </a:r>
          </a:p>
        </p:txBody>
      </p:sp>
      <p:pic>
        <p:nvPicPr>
          <p:cNvPr id="3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324">
            <a:off x="8929666" y="1852615"/>
            <a:ext cx="2940916" cy="462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43" y="2433290"/>
            <a:ext cx="4930775" cy="31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Ð°ÑÑÐ¸Ð½ÐºÐ¸ Ð¿Ð¾ Ð·Ð°Ð¿ÑÐ¾ÑÑ ÑÑÐ°ÑÐ¸Ð½Ð½ÑÐµ  Ð°Ð½Ð³Ð»Ð¸Ð¹ÑÐºÐ¸Ðµ Ð¾ÑÐºÑÑÑÐºÐ¸ Ñ ÑÐ¾Ð¶Ð´ÐµÑÑÐ²Ð¾Ð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0589">
            <a:off x="508085" y="2112552"/>
            <a:ext cx="2775601" cy="443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396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9668" y="322351"/>
            <a:ext cx="5675023" cy="1478570"/>
          </a:xfrm>
          <a:ln w="28575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В Русском стиле</a:t>
            </a: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7" y="3512127"/>
            <a:ext cx="4657107" cy="310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°ÑÑÐ¸Ð½ÐºÐ¸ Ð¿Ð¾ Ð·Ð°Ð¿ÑÐ¾ÑÑ ÑÑÐ°ÑÐ¸Ð½Ð½ÑÐµ Ð¾ÑÐºÑÑÑÐºÐ¸ Ñ Ð´ÐµÑÑÐ¼Ð¸ ÑÐ¾Ñ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4" y="160656"/>
            <a:ext cx="4572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t="10578" r="12684" b="4445"/>
          <a:stretch/>
        </p:blipFill>
        <p:spPr>
          <a:xfrm>
            <a:off x="8793019" y="2108869"/>
            <a:ext cx="3031445" cy="4512772"/>
          </a:xfrm>
          <a:prstGeom prst="rect">
            <a:avLst/>
          </a:prstGeom>
        </p:spPr>
      </p:pic>
      <p:pic>
        <p:nvPicPr>
          <p:cNvPr id="5" name="Picture 8" descr="ÐÐ°ÑÑÐ¸Ð½ÐºÐ¸ Ð¿Ð¾ Ð·Ð°Ð¿ÑÐ¾ÑÑ ÑÑÐ°ÑÐ¸Ð½Ð½ÑÐµ Ð¾ÑÐºÑÑÑÐºÐ¸ Ñ ÑÑÐ¾Ð¹ÐºÐ¾Ð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55" y="2108869"/>
            <a:ext cx="3109193" cy="451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5737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840" y="182100"/>
            <a:ext cx="8428615" cy="1478570"/>
          </a:xfrm>
          <a:ln w="28575">
            <a:solidFill>
              <a:srgbClr val="FFFF00"/>
            </a:solidFill>
          </a:ln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предмет коллекционирования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344">
            <a:off x="347174" y="2028551"/>
            <a:ext cx="2924006" cy="4539206"/>
          </a:xfrm>
          <a:prstGeom prst="rect">
            <a:avLst/>
          </a:prstGeom>
        </p:spPr>
      </p:pic>
      <p:pic>
        <p:nvPicPr>
          <p:cNvPr id="4" name="Picture 2" descr="ÐÐ°ÑÑÐ¸Ð½ÐºÐ¸ Ð¿Ð¾ Ð·Ð°Ð¿ÑÐ¾ÑÑ ÑÑÐ°ÑÐ¸Ð½Ð½ÑÐµ ÑÐ°Ð¼Ð¾Ð´ÐµÐ»ÑÐ½ÑÐµ Ð¾ÑÐºÑÑÑÐº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016" y="1726945"/>
            <a:ext cx="5065933" cy="319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Ð°ÑÑÐ¸Ð½ÐºÐ¸ Ð¿Ð¾ Ð·Ð°Ð¿ÑÐ¾ÑÑ ÑÑÐ°ÑÐ¸Ð½Ð½ÑÐµ Ð¾ÑÐºÑÑÑÐºÐ¸ Ñ Ð´Ð½ÐµÐ¼ ÑÐ¾Ð¶Ð´ÐµÐ½Ð¸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480" y="921385"/>
            <a:ext cx="3358651" cy="502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1947_029_marka_sssr_a_s_pushkin_chyernaya_iii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36">
            <a:off x="5142016" y="4592831"/>
            <a:ext cx="1506166" cy="206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0880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994" y="142571"/>
            <a:ext cx="8366269" cy="1478570"/>
          </a:xfrm>
          <a:ln w="28575">
            <a:solidFill>
              <a:srgbClr val="FFFF00"/>
            </a:solidFill>
          </a:ln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От прошлого до настоящего…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6627">
            <a:off x="414042" y="1379354"/>
            <a:ext cx="2618525" cy="40732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10942" r="14091" b="12694"/>
          <a:stretch/>
        </p:blipFill>
        <p:spPr>
          <a:xfrm rot="5008707">
            <a:off x="2842350" y="3520526"/>
            <a:ext cx="3536168" cy="2536379"/>
          </a:xfrm>
          <a:prstGeom prst="rect">
            <a:avLst/>
          </a:prstGeom>
        </p:spPr>
      </p:pic>
      <p:pic>
        <p:nvPicPr>
          <p:cNvPr id="4104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368" y="105554"/>
            <a:ext cx="3135134" cy="31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ÐÐ°ÑÑÐ¸Ð½ÐºÐ¸ Ð¿Ð¾ Ð·Ð°Ð¿ÑÐ¾ÑÑ Ð¾ÑÐºÑÑÑÐºÐ¸ ÑÑÑÐ½Ð¾Ð¹ ÑÐ°Ð±Ð¾ÑÑ ÑÐ¾ÑÐ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3783">
            <a:off x="9309166" y="3390679"/>
            <a:ext cx="2410690" cy="329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t="6213" r="11743" b="16363"/>
          <a:stretch/>
        </p:blipFill>
        <p:spPr>
          <a:xfrm>
            <a:off x="6132020" y="2092045"/>
            <a:ext cx="2545772" cy="36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355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531" y="1553700"/>
            <a:ext cx="3607233" cy="1478570"/>
          </a:xfrm>
          <a:ln w="28575">
            <a:solidFill>
              <a:srgbClr val="FFFF0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/>
          <a:lstStyle/>
          <a:p>
            <a:r>
              <a:rPr lang="ru-RU" sz="4400" dirty="0">
                <a:solidFill>
                  <a:srgbClr val="FFFF00"/>
                </a:solidFill>
              </a:rPr>
              <a:t>Солнышко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31" y="223549"/>
            <a:ext cx="6634451" cy="66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41097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076" y="1828798"/>
            <a:ext cx="3181205" cy="2067791"/>
          </a:xfrm>
          <a:ln w="28575">
            <a:solidFill>
              <a:srgbClr val="FFFF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Ёлочка – зелёная иголочка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81" y="218209"/>
            <a:ext cx="6705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0525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567" y="1709564"/>
            <a:ext cx="3586451" cy="1478570"/>
          </a:xfrm>
          <a:ln w="28575">
            <a:solidFill>
              <a:srgbClr val="FFFF0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Новогодние шары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91" y="152399"/>
            <a:ext cx="65913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31790"/>
      </p:ext>
    </p:extLst>
  </p:cSld>
  <p:clrMapOvr>
    <a:masterClrMapping/>
  </p:clrMapOvr>
  <p:transition spd="med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353</TotalTime>
  <Words>91</Words>
  <Application>Microsoft Office PowerPoint</Application>
  <PresentationFormat>Произвольный</PresentationFormat>
  <Paragraphs>49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Контур</vt:lpstr>
      <vt:lpstr>открытка.  из прошлого  в настоящее…  и будущее!</vt:lpstr>
      <vt:lpstr>Открытое письмо</vt:lpstr>
      <vt:lpstr>Из Англии с Рождеством</vt:lpstr>
      <vt:lpstr>В Русском стиле</vt:lpstr>
      <vt:lpstr>предмет коллекционирования</vt:lpstr>
      <vt:lpstr>От прошлого до настоящего…</vt:lpstr>
      <vt:lpstr>Солнышко</vt:lpstr>
      <vt:lpstr>Ёлочка – зелёная иголочка</vt:lpstr>
      <vt:lpstr>Новогодние шары</vt:lpstr>
      <vt:lpstr>Флаг России</vt:lpstr>
      <vt:lpstr>Букеты для мамы</vt:lpstr>
      <vt:lpstr>Презентация PowerPoint</vt:lpstr>
      <vt:lpstr>Пасхальный сюрприз</vt:lpstr>
      <vt:lpstr>Пасхальная корзина</vt:lpstr>
      <vt:lpstr>Подарок Ветерану</vt:lpstr>
      <vt:lpstr>Презентация PowerPoint</vt:lpstr>
      <vt:lpstr>Спасибо за внимание  и творческих Вам успехов!</vt:lpstr>
      <vt:lpstr>Пасхальный сюрприз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открытка</dc:title>
  <dc:creator>Татьяна Воронова</dc:creator>
  <cp:lastModifiedBy>User7</cp:lastModifiedBy>
  <cp:revision>63</cp:revision>
  <cp:lastPrinted>2019-03-17T11:05:22Z</cp:lastPrinted>
  <dcterms:created xsi:type="dcterms:W3CDTF">2019-03-13T17:10:48Z</dcterms:created>
  <dcterms:modified xsi:type="dcterms:W3CDTF">2019-07-31T14:16:54Z</dcterms:modified>
</cp:coreProperties>
</file>