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69" r:id="rId7"/>
    <p:sldId id="258" r:id="rId8"/>
    <p:sldId id="259" r:id="rId9"/>
    <p:sldId id="270" r:id="rId10"/>
    <p:sldId id="260" r:id="rId11"/>
    <p:sldId id="268" r:id="rId12"/>
    <p:sldId id="271" r:id="rId13"/>
    <p:sldId id="272" r:id="rId14"/>
    <p:sldId id="273" r:id="rId15"/>
    <p:sldId id="274" r:id="rId16"/>
    <p:sldId id="275" r:id="rId17"/>
    <p:sldId id="266" r:id="rId18"/>
    <p:sldId id="262" r:id="rId19"/>
    <p:sldId id="263" r:id="rId20"/>
    <p:sldId id="265" r:id="rId21"/>
    <p:sldId id="276" r:id="rId2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4701" autoAdjust="0"/>
  </p:normalViewPr>
  <p:slideViewPr>
    <p:cSldViewPr snapToGrid="0" showGuides="1">
      <p:cViewPr varScale="1">
        <p:scale>
          <a:sx n="69" d="100"/>
          <a:sy n="69" d="100"/>
        </p:scale>
        <p:origin x="-79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476EA6-2447-482E-BFA0-17FC6762444D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F60D67-36E5-44E8-8FED-3519934F6C95}">
      <dgm:prSet phldrT="[Текст]"/>
      <dgm:spPr/>
      <dgm:t>
        <a:bodyPr/>
        <a:lstStyle/>
        <a:p>
          <a:r>
            <a:rPr lang="en-US" b="1" dirty="0" smtClean="0"/>
            <a:t>PAST SIMPLE</a:t>
          </a:r>
          <a:endParaRPr lang="ru-RU" b="1" dirty="0"/>
        </a:p>
      </dgm:t>
    </dgm:pt>
    <dgm:pt modelId="{F9116553-60F4-4CF9-97F2-4BB3D0CF152D}" type="parTrans" cxnId="{8A9980E1-1A93-40AD-81C3-C110D79FAFA8}">
      <dgm:prSet/>
      <dgm:spPr/>
      <dgm:t>
        <a:bodyPr/>
        <a:lstStyle/>
        <a:p>
          <a:endParaRPr lang="ru-RU" dirty="0"/>
        </a:p>
      </dgm:t>
    </dgm:pt>
    <dgm:pt modelId="{29873F53-D831-4C29-9134-5A73C5B50767}" type="sibTrans" cxnId="{8A9980E1-1A93-40AD-81C3-C110D79FAFA8}">
      <dgm:prSet/>
      <dgm:spPr/>
      <dgm:t>
        <a:bodyPr/>
        <a:lstStyle/>
        <a:p>
          <a:endParaRPr lang="ru-RU"/>
        </a:p>
      </dgm:t>
    </dgm:pt>
    <dgm:pt modelId="{11F7E75D-3D62-400E-9AF6-34944FE46F94}">
      <dgm:prSet phldrT="[Текст]"/>
      <dgm:spPr/>
      <dgm:t>
        <a:bodyPr/>
        <a:lstStyle/>
        <a:p>
          <a:r>
            <a:rPr lang="en-US" b="1" dirty="0" smtClean="0"/>
            <a:t>WAS</a:t>
          </a:r>
          <a:endParaRPr lang="ru-RU" b="1" dirty="0"/>
        </a:p>
      </dgm:t>
    </dgm:pt>
    <dgm:pt modelId="{17BB51D4-6010-468A-9862-77C1833EBF0F}" type="parTrans" cxnId="{2015166E-FCBB-4120-833B-9183DC28BC71}">
      <dgm:prSet/>
      <dgm:spPr/>
      <dgm:t>
        <a:bodyPr/>
        <a:lstStyle/>
        <a:p>
          <a:endParaRPr lang="ru-RU"/>
        </a:p>
      </dgm:t>
    </dgm:pt>
    <dgm:pt modelId="{5814225A-2A6A-4B76-881E-498E1E778CCD}" type="sibTrans" cxnId="{2015166E-FCBB-4120-833B-9183DC28BC71}">
      <dgm:prSet/>
      <dgm:spPr/>
      <dgm:t>
        <a:bodyPr/>
        <a:lstStyle/>
        <a:p>
          <a:endParaRPr lang="ru-RU"/>
        </a:p>
      </dgm:t>
    </dgm:pt>
    <dgm:pt modelId="{3748E8F5-B68D-4054-AE74-EB1B6478A546}">
      <dgm:prSet phldrT="[Текст]"/>
      <dgm:spPr/>
      <dgm:t>
        <a:bodyPr/>
        <a:lstStyle/>
        <a:p>
          <a:r>
            <a:rPr lang="en-US" b="1" dirty="0" smtClean="0"/>
            <a:t>WERE</a:t>
          </a:r>
          <a:endParaRPr lang="ru-RU" b="1" dirty="0"/>
        </a:p>
      </dgm:t>
    </dgm:pt>
    <dgm:pt modelId="{06DEF786-DE69-463E-99E8-4F74E2729A8A}" type="parTrans" cxnId="{1647F284-D17F-4B36-BE64-2EFB240C3E80}">
      <dgm:prSet/>
      <dgm:spPr/>
      <dgm:t>
        <a:bodyPr/>
        <a:lstStyle/>
        <a:p>
          <a:endParaRPr lang="ru-RU"/>
        </a:p>
      </dgm:t>
    </dgm:pt>
    <dgm:pt modelId="{B2832A1A-69A7-460E-AA89-11216B09BEC3}" type="sibTrans" cxnId="{1647F284-D17F-4B36-BE64-2EFB240C3E80}">
      <dgm:prSet/>
      <dgm:spPr/>
      <dgm:t>
        <a:bodyPr/>
        <a:lstStyle/>
        <a:p>
          <a:endParaRPr lang="ru-RU"/>
        </a:p>
      </dgm:t>
    </dgm:pt>
    <dgm:pt modelId="{57C5866D-1798-4F21-8C0C-CC797AF07785}">
      <dgm:prSet phldrT="[Текст]"/>
      <dgm:spPr/>
      <dgm:t>
        <a:bodyPr/>
        <a:lstStyle/>
        <a:p>
          <a:r>
            <a:rPr lang="en-US" b="1" dirty="0" smtClean="0"/>
            <a:t>PRESENT SIMPLE</a:t>
          </a:r>
          <a:endParaRPr lang="ru-RU" b="1" dirty="0"/>
        </a:p>
      </dgm:t>
    </dgm:pt>
    <dgm:pt modelId="{C63631EA-3122-4247-BBD1-C88C9E898845}" type="parTrans" cxnId="{B403B18F-BDE3-4FC3-9C9A-1FA68EF525DD}">
      <dgm:prSet/>
      <dgm:spPr/>
      <dgm:t>
        <a:bodyPr/>
        <a:lstStyle/>
        <a:p>
          <a:endParaRPr lang="ru-RU" dirty="0"/>
        </a:p>
      </dgm:t>
    </dgm:pt>
    <dgm:pt modelId="{A7E46FFA-A4A1-4FAB-92B6-759AABB04803}" type="sibTrans" cxnId="{B403B18F-BDE3-4FC3-9C9A-1FA68EF525DD}">
      <dgm:prSet/>
      <dgm:spPr/>
      <dgm:t>
        <a:bodyPr/>
        <a:lstStyle/>
        <a:p>
          <a:endParaRPr lang="ru-RU"/>
        </a:p>
      </dgm:t>
    </dgm:pt>
    <dgm:pt modelId="{12E0CADD-066C-491D-9845-6D9C924FD8BB}">
      <dgm:prSet phldrT="[Текст]"/>
      <dgm:spPr/>
      <dgm:t>
        <a:bodyPr/>
        <a:lstStyle/>
        <a:p>
          <a:r>
            <a:rPr lang="en-US" b="1" dirty="0" smtClean="0"/>
            <a:t>AM</a:t>
          </a:r>
          <a:endParaRPr lang="ru-RU" b="1" dirty="0"/>
        </a:p>
      </dgm:t>
    </dgm:pt>
    <dgm:pt modelId="{1A00B9BB-0DED-494B-A800-788988532B38}" type="parTrans" cxnId="{BE6F153C-673A-4060-A3EB-CE0376A75C57}">
      <dgm:prSet/>
      <dgm:spPr/>
      <dgm:t>
        <a:bodyPr/>
        <a:lstStyle/>
        <a:p>
          <a:endParaRPr lang="ru-RU"/>
        </a:p>
      </dgm:t>
    </dgm:pt>
    <dgm:pt modelId="{E94495EF-6CDE-4B2B-91E0-A71A19270C77}" type="sibTrans" cxnId="{BE6F153C-673A-4060-A3EB-CE0376A75C57}">
      <dgm:prSet/>
      <dgm:spPr/>
      <dgm:t>
        <a:bodyPr/>
        <a:lstStyle/>
        <a:p>
          <a:endParaRPr lang="ru-RU"/>
        </a:p>
      </dgm:t>
    </dgm:pt>
    <dgm:pt modelId="{93836E35-DBEE-43B4-8000-09B748C796EB}">
      <dgm:prSet phldrT="[Текст]"/>
      <dgm:spPr/>
      <dgm:t>
        <a:bodyPr/>
        <a:lstStyle/>
        <a:p>
          <a:r>
            <a:rPr lang="en-US" b="1" dirty="0" smtClean="0"/>
            <a:t>ARE</a:t>
          </a:r>
          <a:endParaRPr lang="ru-RU" b="1" dirty="0"/>
        </a:p>
      </dgm:t>
    </dgm:pt>
    <dgm:pt modelId="{CDA4C1CC-D42D-41A1-900F-ECF07070ADE2}" type="parTrans" cxnId="{B3ABDB32-9122-4619-B6AD-FD5930E8DCAF}">
      <dgm:prSet/>
      <dgm:spPr/>
      <dgm:t>
        <a:bodyPr/>
        <a:lstStyle/>
        <a:p>
          <a:endParaRPr lang="ru-RU"/>
        </a:p>
      </dgm:t>
    </dgm:pt>
    <dgm:pt modelId="{D680C4D8-D2DD-473B-8F42-020BEE1FF782}" type="sibTrans" cxnId="{B3ABDB32-9122-4619-B6AD-FD5930E8DCAF}">
      <dgm:prSet/>
      <dgm:spPr/>
      <dgm:t>
        <a:bodyPr/>
        <a:lstStyle/>
        <a:p>
          <a:endParaRPr lang="ru-RU"/>
        </a:p>
      </dgm:t>
    </dgm:pt>
    <dgm:pt modelId="{A6963E15-BE58-492F-BB3F-106784CE703C}">
      <dgm:prSet phldrT="[Текст]"/>
      <dgm:spPr/>
      <dgm:t>
        <a:bodyPr/>
        <a:lstStyle/>
        <a:p>
          <a:r>
            <a:rPr lang="en-US" b="1" dirty="0" smtClean="0"/>
            <a:t>FUTURE SIMPLE</a:t>
          </a:r>
          <a:endParaRPr lang="ru-RU" b="1" dirty="0"/>
        </a:p>
      </dgm:t>
    </dgm:pt>
    <dgm:pt modelId="{662DE283-9649-4DC0-895D-139D6C077E93}" type="parTrans" cxnId="{DAE18E51-0380-4CF2-BED3-32EA05685662}">
      <dgm:prSet/>
      <dgm:spPr/>
      <dgm:t>
        <a:bodyPr/>
        <a:lstStyle/>
        <a:p>
          <a:endParaRPr lang="ru-RU" dirty="0"/>
        </a:p>
      </dgm:t>
    </dgm:pt>
    <dgm:pt modelId="{12092C1B-5FFD-4A61-A739-13609199A04F}" type="sibTrans" cxnId="{DAE18E51-0380-4CF2-BED3-32EA05685662}">
      <dgm:prSet/>
      <dgm:spPr/>
      <dgm:t>
        <a:bodyPr/>
        <a:lstStyle/>
        <a:p>
          <a:endParaRPr lang="ru-RU"/>
        </a:p>
      </dgm:t>
    </dgm:pt>
    <dgm:pt modelId="{CFCC8461-CC8C-4851-ADCC-471BEC83190C}">
      <dgm:prSet phldrT="[Текст]"/>
      <dgm:spPr/>
      <dgm:t>
        <a:bodyPr/>
        <a:lstStyle/>
        <a:p>
          <a:r>
            <a:rPr lang="en-US" b="1" u="sng" dirty="0" smtClean="0"/>
            <a:t>SHALL</a:t>
          </a:r>
          <a:r>
            <a:rPr lang="en-US" b="1" dirty="0" smtClean="0"/>
            <a:t> BE</a:t>
          </a:r>
          <a:endParaRPr lang="ru-RU" b="1" dirty="0"/>
        </a:p>
      </dgm:t>
    </dgm:pt>
    <dgm:pt modelId="{1C030F79-7527-40A9-A198-CC2AFDA6C0A5}" type="parTrans" cxnId="{FD6CD0DB-B5EE-4889-A58B-CCA8CB10D4D3}">
      <dgm:prSet/>
      <dgm:spPr/>
      <dgm:t>
        <a:bodyPr/>
        <a:lstStyle/>
        <a:p>
          <a:endParaRPr lang="ru-RU"/>
        </a:p>
      </dgm:t>
    </dgm:pt>
    <dgm:pt modelId="{9B42A367-5D5E-4460-BF10-A03844EFDFC3}" type="sibTrans" cxnId="{FD6CD0DB-B5EE-4889-A58B-CCA8CB10D4D3}">
      <dgm:prSet/>
      <dgm:spPr/>
      <dgm:t>
        <a:bodyPr/>
        <a:lstStyle/>
        <a:p>
          <a:endParaRPr lang="ru-RU"/>
        </a:p>
      </dgm:t>
    </dgm:pt>
    <dgm:pt modelId="{9CF8B125-D53B-4ABD-91EF-C2BD97B8D815}">
      <dgm:prSet phldrT="[Текст]"/>
      <dgm:spPr/>
      <dgm:t>
        <a:bodyPr/>
        <a:lstStyle/>
        <a:p>
          <a:r>
            <a:rPr lang="en-US" b="1" u="sng" dirty="0" smtClean="0"/>
            <a:t>WILL</a:t>
          </a:r>
          <a:r>
            <a:rPr lang="en-US" b="1" dirty="0" smtClean="0"/>
            <a:t> BE</a:t>
          </a:r>
          <a:endParaRPr lang="ru-RU" b="1" dirty="0"/>
        </a:p>
      </dgm:t>
    </dgm:pt>
    <dgm:pt modelId="{B21C9C86-1AF3-412F-89BA-2682548F3CF6}" type="parTrans" cxnId="{136C1396-59AE-4346-86A1-D13D0247AA24}">
      <dgm:prSet/>
      <dgm:spPr/>
      <dgm:t>
        <a:bodyPr/>
        <a:lstStyle/>
        <a:p>
          <a:endParaRPr lang="ru-RU"/>
        </a:p>
      </dgm:t>
    </dgm:pt>
    <dgm:pt modelId="{5C165C1E-643A-443E-A0B7-061205A3BCCD}" type="sibTrans" cxnId="{136C1396-59AE-4346-86A1-D13D0247AA24}">
      <dgm:prSet/>
      <dgm:spPr/>
      <dgm:t>
        <a:bodyPr/>
        <a:lstStyle/>
        <a:p>
          <a:endParaRPr lang="ru-RU"/>
        </a:p>
      </dgm:t>
    </dgm:pt>
    <dgm:pt modelId="{28E3BCF1-200E-477B-A6D2-7F45F4428B34}">
      <dgm:prSet phldrT="[Текст]"/>
      <dgm:spPr/>
      <dgm:t>
        <a:bodyPr/>
        <a:lstStyle/>
        <a:p>
          <a:r>
            <a:rPr lang="en-US" b="1" dirty="0" smtClean="0"/>
            <a:t>IS</a:t>
          </a:r>
          <a:endParaRPr lang="ru-RU" b="1" dirty="0"/>
        </a:p>
      </dgm:t>
    </dgm:pt>
    <dgm:pt modelId="{601BEF6F-5FB3-4D90-8F8E-1887696CCBDD}" type="parTrans" cxnId="{2D54B756-7F2C-4857-B23B-27431C3A70A3}">
      <dgm:prSet/>
      <dgm:spPr/>
      <dgm:t>
        <a:bodyPr/>
        <a:lstStyle/>
        <a:p>
          <a:endParaRPr lang="ru-RU"/>
        </a:p>
      </dgm:t>
    </dgm:pt>
    <dgm:pt modelId="{23C87D79-DAF5-49AA-90BF-8AA69281C914}" type="sibTrans" cxnId="{2D54B756-7F2C-4857-B23B-27431C3A70A3}">
      <dgm:prSet/>
      <dgm:spPr/>
      <dgm:t>
        <a:bodyPr/>
        <a:lstStyle/>
        <a:p>
          <a:endParaRPr lang="ru-RU"/>
        </a:p>
      </dgm:t>
    </dgm:pt>
    <dgm:pt modelId="{67F3DEC1-10CA-4F9F-B202-58701BB3B8A3}" type="pres">
      <dgm:prSet presAssocID="{DA476EA6-2447-482E-BFA0-17FC6762444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AA7C18-09B3-49F4-B36A-641EB75150ED}" type="pres">
      <dgm:prSet presAssocID="{DA476EA6-2447-482E-BFA0-17FC6762444D}" presName="cycle" presStyleCnt="0"/>
      <dgm:spPr/>
    </dgm:pt>
    <dgm:pt modelId="{6A96FDA6-EF6F-45BD-B2DC-35396A2C7A08}" type="pres">
      <dgm:prSet presAssocID="{DA476EA6-2447-482E-BFA0-17FC6762444D}" presName="centerShape" presStyleCnt="0"/>
      <dgm:spPr/>
    </dgm:pt>
    <dgm:pt modelId="{0BF7A3A2-EC52-4BBE-9D0E-2F7A20BE8A00}" type="pres">
      <dgm:prSet presAssocID="{DA476EA6-2447-482E-BFA0-17FC6762444D}" presName="connSite" presStyleLbl="node1" presStyleIdx="0" presStyleCnt="4"/>
      <dgm:spPr/>
    </dgm:pt>
    <dgm:pt modelId="{9A6A6E75-075E-48CF-A4AC-356556205382}" type="pres">
      <dgm:prSet presAssocID="{DA476EA6-2447-482E-BFA0-17FC6762444D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55B642C-9260-4A61-9664-AF94E8B5F6BB}" type="pres">
      <dgm:prSet presAssocID="{F9116553-60F4-4CF9-97F2-4BB3D0CF152D}" presName="Name25" presStyleLbl="parChTrans1D1" presStyleIdx="0" presStyleCnt="3"/>
      <dgm:spPr/>
      <dgm:t>
        <a:bodyPr/>
        <a:lstStyle/>
        <a:p>
          <a:endParaRPr lang="ru-RU"/>
        </a:p>
      </dgm:t>
    </dgm:pt>
    <dgm:pt modelId="{9E288DFC-4DF5-4C9D-A221-099BD11ADF2D}" type="pres">
      <dgm:prSet presAssocID="{09F60D67-36E5-44E8-8FED-3519934F6C95}" presName="node" presStyleCnt="0"/>
      <dgm:spPr/>
    </dgm:pt>
    <dgm:pt modelId="{0DF6248A-9C26-4EA9-B3CD-19DF3952C95F}" type="pres">
      <dgm:prSet presAssocID="{09F60D67-36E5-44E8-8FED-3519934F6C9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6E033-C815-4CA9-B5D8-BBB9F497FE63}" type="pres">
      <dgm:prSet presAssocID="{09F60D67-36E5-44E8-8FED-3519934F6C95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2D521-A506-494F-98D7-5AD3A8B2CAD6}" type="pres">
      <dgm:prSet presAssocID="{C63631EA-3122-4247-BBD1-C88C9E898845}" presName="Name25" presStyleLbl="parChTrans1D1" presStyleIdx="1" presStyleCnt="3"/>
      <dgm:spPr/>
      <dgm:t>
        <a:bodyPr/>
        <a:lstStyle/>
        <a:p>
          <a:endParaRPr lang="ru-RU"/>
        </a:p>
      </dgm:t>
    </dgm:pt>
    <dgm:pt modelId="{FCC85B7A-DB46-4EDB-8B58-0C7C0855B3DB}" type="pres">
      <dgm:prSet presAssocID="{57C5866D-1798-4F21-8C0C-CC797AF07785}" presName="node" presStyleCnt="0"/>
      <dgm:spPr/>
    </dgm:pt>
    <dgm:pt modelId="{39B04ECA-AD76-439F-88BA-FF2F9A5C4100}" type="pres">
      <dgm:prSet presAssocID="{57C5866D-1798-4F21-8C0C-CC797AF07785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2599AE-06EC-4A29-B354-FC98818777D6}" type="pres">
      <dgm:prSet presAssocID="{57C5866D-1798-4F21-8C0C-CC797AF07785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899F79-B13D-435D-9653-0031255F9A90}" type="pres">
      <dgm:prSet presAssocID="{662DE283-9649-4DC0-895D-139D6C077E93}" presName="Name25" presStyleLbl="parChTrans1D1" presStyleIdx="2" presStyleCnt="3"/>
      <dgm:spPr/>
      <dgm:t>
        <a:bodyPr/>
        <a:lstStyle/>
        <a:p>
          <a:endParaRPr lang="ru-RU"/>
        </a:p>
      </dgm:t>
    </dgm:pt>
    <dgm:pt modelId="{CCF94D2B-2A26-4CCA-8024-5B831985539E}" type="pres">
      <dgm:prSet presAssocID="{A6963E15-BE58-492F-BB3F-106784CE703C}" presName="node" presStyleCnt="0"/>
      <dgm:spPr/>
    </dgm:pt>
    <dgm:pt modelId="{049FAE9F-4456-4890-A66D-65C7BB31BDF9}" type="pres">
      <dgm:prSet presAssocID="{A6963E15-BE58-492F-BB3F-106784CE703C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4000E-5C50-4C03-879B-C1CB1F32DBCD}" type="pres">
      <dgm:prSet presAssocID="{A6963E15-BE58-492F-BB3F-106784CE703C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B5B3A7-0E41-4390-B7B9-FA92AC8BC925}" type="presOf" srcId="{DA476EA6-2447-482E-BFA0-17FC6762444D}" destId="{67F3DEC1-10CA-4F9F-B202-58701BB3B8A3}" srcOrd="0" destOrd="0" presId="urn:microsoft.com/office/officeart/2005/8/layout/radial2"/>
    <dgm:cxn modelId="{DAE18E51-0380-4CF2-BED3-32EA05685662}" srcId="{DA476EA6-2447-482E-BFA0-17FC6762444D}" destId="{A6963E15-BE58-492F-BB3F-106784CE703C}" srcOrd="2" destOrd="0" parTransId="{662DE283-9649-4DC0-895D-139D6C077E93}" sibTransId="{12092C1B-5FFD-4A61-A739-13609199A04F}"/>
    <dgm:cxn modelId="{6E317248-35EE-4401-8362-806211B5654A}" type="presOf" srcId="{CFCC8461-CC8C-4851-ADCC-471BEC83190C}" destId="{6954000E-5C50-4C03-879B-C1CB1F32DBCD}" srcOrd="0" destOrd="0" presId="urn:microsoft.com/office/officeart/2005/8/layout/radial2"/>
    <dgm:cxn modelId="{BD6ECED5-CD2A-45BA-96F0-928E3BD0E9E4}" type="presOf" srcId="{12E0CADD-066C-491D-9845-6D9C924FD8BB}" destId="{6E2599AE-06EC-4A29-B354-FC98818777D6}" srcOrd="0" destOrd="0" presId="urn:microsoft.com/office/officeart/2005/8/layout/radial2"/>
    <dgm:cxn modelId="{8A9980E1-1A93-40AD-81C3-C110D79FAFA8}" srcId="{DA476EA6-2447-482E-BFA0-17FC6762444D}" destId="{09F60D67-36E5-44E8-8FED-3519934F6C95}" srcOrd="0" destOrd="0" parTransId="{F9116553-60F4-4CF9-97F2-4BB3D0CF152D}" sibTransId="{29873F53-D831-4C29-9134-5A73C5B50767}"/>
    <dgm:cxn modelId="{1538FD58-2CA8-42C9-B375-090243891088}" type="presOf" srcId="{662DE283-9649-4DC0-895D-139D6C077E93}" destId="{26899F79-B13D-435D-9653-0031255F9A90}" srcOrd="0" destOrd="0" presId="urn:microsoft.com/office/officeart/2005/8/layout/radial2"/>
    <dgm:cxn modelId="{BE6F153C-673A-4060-A3EB-CE0376A75C57}" srcId="{57C5866D-1798-4F21-8C0C-CC797AF07785}" destId="{12E0CADD-066C-491D-9845-6D9C924FD8BB}" srcOrd="0" destOrd="0" parTransId="{1A00B9BB-0DED-494B-A800-788988532B38}" sibTransId="{E94495EF-6CDE-4B2B-91E0-A71A19270C77}"/>
    <dgm:cxn modelId="{136C1396-59AE-4346-86A1-D13D0247AA24}" srcId="{A6963E15-BE58-492F-BB3F-106784CE703C}" destId="{9CF8B125-D53B-4ABD-91EF-C2BD97B8D815}" srcOrd="1" destOrd="0" parTransId="{B21C9C86-1AF3-412F-89BA-2682548F3CF6}" sibTransId="{5C165C1E-643A-443E-A0B7-061205A3BCCD}"/>
    <dgm:cxn modelId="{407E20CA-FD9E-4FC7-81A8-ADB1A2A79F0E}" type="presOf" srcId="{3748E8F5-B68D-4054-AE74-EB1B6478A546}" destId="{2F06E033-C815-4CA9-B5D8-BBB9F497FE63}" srcOrd="0" destOrd="1" presId="urn:microsoft.com/office/officeart/2005/8/layout/radial2"/>
    <dgm:cxn modelId="{322AA032-A31B-4991-978A-EF8103176072}" type="presOf" srcId="{F9116553-60F4-4CF9-97F2-4BB3D0CF152D}" destId="{E55B642C-9260-4A61-9664-AF94E8B5F6BB}" srcOrd="0" destOrd="0" presId="urn:microsoft.com/office/officeart/2005/8/layout/radial2"/>
    <dgm:cxn modelId="{FD6CD0DB-B5EE-4889-A58B-CCA8CB10D4D3}" srcId="{A6963E15-BE58-492F-BB3F-106784CE703C}" destId="{CFCC8461-CC8C-4851-ADCC-471BEC83190C}" srcOrd="0" destOrd="0" parTransId="{1C030F79-7527-40A9-A198-CC2AFDA6C0A5}" sibTransId="{9B42A367-5D5E-4460-BF10-A03844EFDFC3}"/>
    <dgm:cxn modelId="{0CBBA8D9-CC2E-4030-9328-553CE9265BB1}" type="presOf" srcId="{93836E35-DBEE-43B4-8000-09B748C796EB}" destId="{6E2599AE-06EC-4A29-B354-FC98818777D6}" srcOrd="0" destOrd="2" presId="urn:microsoft.com/office/officeart/2005/8/layout/radial2"/>
    <dgm:cxn modelId="{B403B18F-BDE3-4FC3-9C9A-1FA68EF525DD}" srcId="{DA476EA6-2447-482E-BFA0-17FC6762444D}" destId="{57C5866D-1798-4F21-8C0C-CC797AF07785}" srcOrd="1" destOrd="0" parTransId="{C63631EA-3122-4247-BBD1-C88C9E898845}" sibTransId="{A7E46FFA-A4A1-4FAB-92B6-759AABB04803}"/>
    <dgm:cxn modelId="{B3ABDB32-9122-4619-B6AD-FD5930E8DCAF}" srcId="{57C5866D-1798-4F21-8C0C-CC797AF07785}" destId="{93836E35-DBEE-43B4-8000-09B748C796EB}" srcOrd="2" destOrd="0" parTransId="{CDA4C1CC-D42D-41A1-900F-ECF07070ADE2}" sibTransId="{D680C4D8-D2DD-473B-8F42-020BEE1FF782}"/>
    <dgm:cxn modelId="{830318CA-9565-4962-99EB-3511F2417E8E}" type="presOf" srcId="{9CF8B125-D53B-4ABD-91EF-C2BD97B8D815}" destId="{6954000E-5C50-4C03-879B-C1CB1F32DBCD}" srcOrd="0" destOrd="1" presId="urn:microsoft.com/office/officeart/2005/8/layout/radial2"/>
    <dgm:cxn modelId="{1647F284-D17F-4B36-BE64-2EFB240C3E80}" srcId="{09F60D67-36E5-44E8-8FED-3519934F6C95}" destId="{3748E8F5-B68D-4054-AE74-EB1B6478A546}" srcOrd="1" destOrd="0" parTransId="{06DEF786-DE69-463E-99E8-4F74E2729A8A}" sibTransId="{B2832A1A-69A7-460E-AA89-11216B09BEC3}"/>
    <dgm:cxn modelId="{2015166E-FCBB-4120-833B-9183DC28BC71}" srcId="{09F60D67-36E5-44E8-8FED-3519934F6C95}" destId="{11F7E75D-3D62-400E-9AF6-34944FE46F94}" srcOrd="0" destOrd="0" parTransId="{17BB51D4-6010-468A-9862-77C1833EBF0F}" sibTransId="{5814225A-2A6A-4B76-881E-498E1E778CCD}"/>
    <dgm:cxn modelId="{2693C52C-E59F-4CDD-8635-2554AD6E9DF1}" type="presOf" srcId="{28E3BCF1-200E-477B-A6D2-7F45F4428B34}" destId="{6E2599AE-06EC-4A29-B354-FC98818777D6}" srcOrd="0" destOrd="1" presId="urn:microsoft.com/office/officeart/2005/8/layout/radial2"/>
    <dgm:cxn modelId="{2D54B756-7F2C-4857-B23B-27431C3A70A3}" srcId="{57C5866D-1798-4F21-8C0C-CC797AF07785}" destId="{28E3BCF1-200E-477B-A6D2-7F45F4428B34}" srcOrd="1" destOrd="0" parTransId="{601BEF6F-5FB3-4D90-8F8E-1887696CCBDD}" sibTransId="{23C87D79-DAF5-49AA-90BF-8AA69281C914}"/>
    <dgm:cxn modelId="{947E8FFA-D627-4612-B15A-6E02B6AF7361}" type="presOf" srcId="{57C5866D-1798-4F21-8C0C-CC797AF07785}" destId="{39B04ECA-AD76-439F-88BA-FF2F9A5C4100}" srcOrd="0" destOrd="0" presId="urn:microsoft.com/office/officeart/2005/8/layout/radial2"/>
    <dgm:cxn modelId="{0F6772AC-2756-4FE6-BEDD-B9E729B30A7A}" type="presOf" srcId="{11F7E75D-3D62-400E-9AF6-34944FE46F94}" destId="{2F06E033-C815-4CA9-B5D8-BBB9F497FE63}" srcOrd="0" destOrd="0" presId="urn:microsoft.com/office/officeart/2005/8/layout/radial2"/>
    <dgm:cxn modelId="{454AF62D-CD4A-4CCB-A14A-A9ABBC922503}" type="presOf" srcId="{A6963E15-BE58-492F-BB3F-106784CE703C}" destId="{049FAE9F-4456-4890-A66D-65C7BB31BDF9}" srcOrd="0" destOrd="0" presId="urn:microsoft.com/office/officeart/2005/8/layout/radial2"/>
    <dgm:cxn modelId="{08C36657-3FD8-42DD-A549-3517F7E64A9C}" type="presOf" srcId="{09F60D67-36E5-44E8-8FED-3519934F6C95}" destId="{0DF6248A-9C26-4EA9-B3CD-19DF3952C95F}" srcOrd="0" destOrd="0" presId="urn:microsoft.com/office/officeart/2005/8/layout/radial2"/>
    <dgm:cxn modelId="{837AEAA4-0DFA-46DB-99BC-44AF8509702E}" type="presOf" srcId="{C63631EA-3122-4247-BBD1-C88C9E898845}" destId="{96B2D521-A506-494F-98D7-5AD3A8B2CAD6}" srcOrd="0" destOrd="0" presId="urn:microsoft.com/office/officeart/2005/8/layout/radial2"/>
    <dgm:cxn modelId="{7EE91F65-AB06-4127-870E-55E6A4965EAA}" type="presParOf" srcId="{67F3DEC1-10CA-4F9F-B202-58701BB3B8A3}" destId="{84AA7C18-09B3-49F4-B36A-641EB75150ED}" srcOrd="0" destOrd="0" presId="urn:microsoft.com/office/officeart/2005/8/layout/radial2"/>
    <dgm:cxn modelId="{753D5B21-43FD-4AA7-809E-7BC0EE6BE5D7}" type="presParOf" srcId="{84AA7C18-09B3-49F4-B36A-641EB75150ED}" destId="{6A96FDA6-EF6F-45BD-B2DC-35396A2C7A08}" srcOrd="0" destOrd="0" presId="urn:microsoft.com/office/officeart/2005/8/layout/radial2"/>
    <dgm:cxn modelId="{564A48DB-C42B-4194-BFF2-5E8BCE6151FD}" type="presParOf" srcId="{6A96FDA6-EF6F-45BD-B2DC-35396A2C7A08}" destId="{0BF7A3A2-EC52-4BBE-9D0E-2F7A20BE8A00}" srcOrd="0" destOrd="0" presId="urn:microsoft.com/office/officeart/2005/8/layout/radial2"/>
    <dgm:cxn modelId="{720C310A-28D4-46F7-B10E-8F4AF452C306}" type="presParOf" srcId="{6A96FDA6-EF6F-45BD-B2DC-35396A2C7A08}" destId="{9A6A6E75-075E-48CF-A4AC-356556205382}" srcOrd="1" destOrd="0" presId="urn:microsoft.com/office/officeart/2005/8/layout/radial2"/>
    <dgm:cxn modelId="{125907C3-5631-4131-9B62-EFA2230C020B}" type="presParOf" srcId="{84AA7C18-09B3-49F4-B36A-641EB75150ED}" destId="{E55B642C-9260-4A61-9664-AF94E8B5F6BB}" srcOrd="1" destOrd="0" presId="urn:microsoft.com/office/officeart/2005/8/layout/radial2"/>
    <dgm:cxn modelId="{153CA53B-DDFA-4291-B554-3BF101F491E1}" type="presParOf" srcId="{84AA7C18-09B3-49F4-B36A-641EB75150ED}" destId="{9E288DFC-4DF5-4C9D-A221-099BD11ADF2D}" srcOrd="2" destOrd="0" presId="urn:microsoft.com/office/officeart/2005/8/layout/radial2"/>
    <dgm:cxn modelId="{D9D09901-A796-45B5-A0FB-141E9174D803}" type="presParOf" srcId="{9E288DFC-4DF5-4C9D-A221-099BD11ADF2D}" destId="{0DF6248A-9C26-4EA9-B3CD-19DF3952C95F}" srcOrd="0" destOrd="0" presId="urn:microsoft.com/office/officeart/2005/8/layout/radial2"/>
    <dgm:cxn modelId="{8E16EC6D-CC72-460F-B2D8-CCC08D89DEB7}" type="presParOf" srcId="{9E288DFC-4DF5-4C9D-A221-099BD11ADF2D}" destId="{2F06E033-C815-4CA9-B5D8-BBB9F497FE63}" srcOrd="1" destOrd="0" presId="urn:microsoft.com/office/officeart/2005/8/layout/radial2"/>
    <dgm:cxn modelId="{7C73FB79-0ACB-4B31-BE76-CEC40256A0C5}" type="presParOf" srcId="{84AA7C18-09B3-49F4-B36A-641EB75150ED}" destId="{96B2D521-A506-494F-98D7-5AD3A8B2CAD6}" srcOrd="3" destOrd="0" presId="urn:microsoft.com/office/officeart/2005/8/layout/radial2"/>
    <dgm:cxn modelId="{D94AC512-DE62-45BE-8567-CFC72920BE30}" type="presParOf" srcId="{84AA7C18-09B3-49F4-B36A-641EB75150ED}" destId="{FCC85B7A-DB46-4EDB-8B58-0C7C0855B3DB}" srcOrd="4" destOrd="0" presId="urn:microsoft.com/office/officeart/2005/8/layout/radial2"/>
    <dgm:cxn modelId="{1FC7D392-B0D0-429E-A19D-E339261736BA}" type="presParOf" srcId="{FCC85B7A-DB46-4EDB-8B58-0C7C0855B3DB}" destId="{39B04ECA-AD76-439F-88BA-FF2F9A5C4100}" srcOrd="0" destOrd="0" presId="urn:microsoft.com/office/officeart/2005/8/layout/radial2"/>
    <dgm:cxn modelId="{EE4B379F-D3B0-4917-BDAE-FA9EC71B3113}" type="presParOf" srcId="{FCC85B7A-DB46-4EDB-8B58-0C7C0855B3DB}" destId="{6E2599AE-06EC-4A29-B354-FC98818777D6}" srcOrd="1" destOrd="0" presId="urn:microsoft.com/office/officeart/2005/8/layout/radial2"/>
    <dgm:cxn modelId="{3E63FE89-003D-4B71-B47E-DFB3E82DDD66}" type="presParOf" srcId="{84AA7C18-09B3-49F4-B36A-641EB75150ED}" destId="{26899F79-B13D-435D-9653-0031255F9A90}" srcOrd="5" destOrd="0" presId="urn:microsoft.com/office/officeart/2005/8/layout/radial2"/>
    <dgm:cxn modelId="{732D0631-4B64-4BCD-ACAF-60B0CD83E089}" type="presParOf" srcId="{84AA7C18-09B3-49F4-B36A-641EB75150ED}" destId="{CCF94D2B-2A26-4CCA-8024-5B831985539E}" srcOrd="6" destOrd="0" presId="urn:microsoft.com/office/officeart/2005/8/layout/radial2"/>
    <dgm:cxn modelId="{109D1479-6EE9-4EC4-B456-315606BFD310}" type="presParOf" srcId="{CCF94D2B-2A26-4CCA-8024-5B831985539E}" destId="{049FAE9F-4456-4890-A66D-65C7BB31BDF9}" srcOrd="0" destOrd="0" presId="urn:microsoft.com/office/officeart/2005/8/layout/radial2"/>
    <dgm:cxn modelId="{35FD5296-40BA-42D2-A637-8C8F1BAAC052}" type="presParOf" srcId="{CCF94D2B-2A26-4CCA-8024-5B831985539E}" destId="{6954000E-5C50-4C03-879B-C1CB1F32DBC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552F01-7362-486B-96DD-265CC85D2630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A6C42B-DB6B-4283-A01C-D021D4F38887}">
      <dgm:prSet phldrT="[Текст]"/>
      <dgm:spPr/>
      <dgm:t>
        <a:bodyPr/>
        <a:lstStyle/>
        <a:p>
          <a:r>
            <a:rPr lang="ru-RU" dirty="0" smtClean="0"/>
            <a:t>Утвердительное предложение</a:t>
          </a:r>
          <a:endParaRPr lang="ru-RU" dirty="0"/>
        </a:p>
      </dgm:t>
    </dgm:pt>
    <dgm:pt modelId="{51DEB585-6C1B-41C4-8C23-5DBA30458EC2}" type="parTrans" cxnId="{4E4C8D97-E859-4704-AE33-6134C7A0E6FB}">
      <dgm:prSet/>
      <dgm:spPr/>
      <dgm:t>
        <a:bodyPr/>
        <a:lstStyle/>
        <a:p>
          <a:endParaRPr lang="ru-RU"/>
        </a:p>
      </dgm:t>
    </dgm:pt>
    <dgm:pt modelId="{4286A28D-1556-4E91-A56B-FC3942B578A5}" type="sibTrans" cxnId="{4E4C8D97-E859-4704-AE33-6134C7A0E6FB}">
      <dgm:prSet/>
      <dgm:spPr/>
      <dgm:t>
        <a:bodyPr/>
        <a:lstStyle/>
        <a:p>
          <a:endParaRPr lang="ru-RU"/>
        </a:p>
      </dgm:t>
    </dgm:pt>
    <dgm:pt modelId="{0B39B0EB-61F2-46D2-B022-1F812848F432}">
      <dgm:prSet phldrT="[Текст]" custT="1"/>
      <dgm:spPr/>
      <dgm:t>
        <a:bodyPr/>
        <a:lstStyle/>
        <a:p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The phone is ringing. - I'll answer it.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000" b="1" dirty="0" smtClean="0">
              <a:latin typeface="Times New Roman" pitchFamily="18" charset="0"/>
              <a:cs typeface="Times New Roman" pitchFamily="18" charset="0"/>
            </a:rPr>
          </a:br>
          <a:r>
            <a:rPr lang="en-US" sz="2000" b="1" i="0" dirty="0" smtClean="0">
              <a:latin typeface="Times New Roman" pitchFamily="18" charset="0"/>
              <a:cs typeface="Times New Roman" pitchFamily="18" charset="0"/>
            </a:rPr>
            <a:t>Телефон звонит. - Я отвечу.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B28517F-E2C2-453C-AA45-0598BBF2ADB7}" type="parTrans" cxnId="{171CBCF2-0D63-4802-9F58-94D05E380DE5}">
      <dgm:prSet/>
      <dgm:spPr/>
      <dgm:t>
        <a:bodyPr/>
        <a:lstStyle/>
        <a:p>
          <a:endParaRPr lang="ru-RU"/>
        </a:p>
      </dgm:t>
    </dgm:pt>
    <dgm:pt modelId="{9C2C3389-2785-433E-9E64-91D4F3BEA7E0}" type="sibTrans" cxnId="{171CBCF2-0D63-4802-9F58-94D05E380DE5}">
      <dgm:prSet/>
      <dgm:spPr/>
      <dgm:t>
        <a:bodyPr/>
        <a:lstStyle/>
        <a:p>
          <a:endParaRPr lang="ru-RU"/>
        </a:p>
      </dgm:t>
    </dgm:pt>
    <dgm:pt modelId="{702430C8-6EDE-4E1F-BA87-A2A01E3850EB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He will do an exercise.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Он выполнит упражнение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670ABAF-0739-469E-A06C-6D1AE0809EA8}" type="parTrans" cxnId="{1714842A-1F26-4B7D-AC68-5AE1905F278F}">
      <dgm:prSet/>
      <dgm:spPr/>
      <dgm:t>
        <a:bodyPr/>
        <a:lstStyle/>
        <a:p>
          <a:endParaRPr lang="ru-RU"/>
        </a:p>
      </dgm:t>
    </dgm:pt>
    <dgm:pt modelId="{37EA434D-5D8A-4321-B7CB-DC5D6E2F5B25}" type="sibTrans" cxnId="{1714842A-1F26-4B7D-AC68-5AE1905F278F}">
      <dgm:prSet/>
      <dgm:spPr/>
      <dgm:t>
        <a:bodyPr/>
        <a:lstStyle/>
        <a:p>
          <a:endParaRPr lang="ru-RU"/>
        </a:p>
      </dgm:t>
    </dgm:pt>
    <dgm:pt modelId="{813997A6-7144-42B2-B13C-45A8C98E6D05}">
      <dgm:prSet phldrT="[Текст]"/>
      <dgm:spPr/>
      <dgm:t>
        <a:bodyPr/>
        <a:lstStyle/>
        <a:p>
          <a:r>
            <a:rPr lang="ru-RU" dirty="0" smtClean="0"/>
            <a:t>Отрицательное предложение</a:t>
          </a:r>
          <a:endParaRPr lang="ru-RU" dirty="0"/>
        </a:p>
      </dgm:t>
    </dgm:pt>
    <dgm:pt modelId="{308DD7D7-4C8E-496E-AF27-49594F556A7B}" type="parTrans" cxnId="{FF763680-9DDA-4E54-8FDE-81696AA7F7A3}">
      <dgm:prSet/>
      <dgm:spPr/>
      <dgm:t>
        <a:bodyPr/>
        <a:lstStyle/>
        <a:p>
          <a:endParaRPr lang="ru-RU"/>
        </a:p>
      </dgm:t>
    </dgm:pt>
    <dgm:pt modelId="{B582E2D5-84E7-4F78-BB3A-D0D15B3C2036}" type="sibTrans" cxnId="{FF763680-9DDA-4E54-8FDE-81696AA7F7A3}">
      <dgm:prSet/>
      <dgm:spPr/>
      <dgm:t>
        <a:bodyPr/>
        <a:lstStyle/>
        <a:p>
          <a:endParaRPr lang="ru-RU"/>
        </a:p>
      </dgm:t>
    </dgm:pt>
    <dgm:pt modelId="{78DCEFC4-6675-4DE5-88A9-8EC08C1EB4CC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It will not (won’t) happen again.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Это не повторится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2FDC762-F5DB-44E4-A7FF-9CDE74ADC0C8}" type="parTrans" cxnId="{C3DED755-6C68-4AA7-A162-7E4F0A7B3CD2}">
      <dgm:prSet/>
      <dgm:spPr/>
      <dgm:t>
        <a:bodyPr/>
        <a:lstStyle/>
        <a:p>
          <a:endParaRPr lang="ru-RU"/>
        </a:p>
      </dgm:t>
    </dgm:pt>
    <dgm:pt modelId="{728CC196-04E1-4B2E-B191-B1C83E8F5159}" type="sibTrans" cxnId="{C3DED755-6C68-4AA7-A162-7E4F0A7B3CD2}">
      <dgm:prSet/>
      <dgm:spPr/>
      <dgm:t>
        <a:bodyPr/>
        <a:lstStyle/>
        <a:p>
          <a:endParaRPr lang="ru-RU"/>
        </a:p>
      </dgm:t>
    </dgm:pt>
    <dgm:pt modelId="{DCE04D13-6410-47C4-84E2-DE8FA6A19273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I shall not (shan’t) be here next Monday.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Меня не будет здесь в следующий понедельник.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4233937F-A310-4975-8DB5-C719548D4F65}" type="parTrans" cxnId="{D78FDB5B-411A-4D2F-95E3-2E0FAACA9675}">
      <dgm:prSet/>
      <dgm:spPr/>
      <dgm:t>
        <a:bodyPr/>
        <a:lstStyle/>
        <a:p>
          <a:endParaRPr lang="ru-RU"/>
        </a:p>
      </dgm:t>
    </dgm:pt>
    <dgm:pt modelId="{191DFB82-BED3-4404-8CE8-F1EF1842A497}" type="sibTrans" cxnId="{D78FDB5B-411A-4D2F-95E3-2E0FAACA9675}">
      <dgm:prSet/>
      <dgm:spPr/>
      <dgm:t>
        <a:bodyPr/>
        <a:lstStyle/>
        <a:p>
          <a:endParaRPr lang="ru-RU"/>
        </a:p>
      </dgm:t>
    </dgm:pt>
    <dgm:pt modelId="{E937A60F-8C26-4A7F-889B-6A52387F5904}">
      <dgm:prSet phldrT="[Текст]"/>
      <dgm:spPr/>
      <dgm:t>
        <a:bodyPr/>
        <a:lstStyle/>
        <a:p>
          <a:r>
            <a:rPr lang="ru-RU" dirty="0" smtClean="0"/>
            <a:t>Общий вопрос</a:t>
          </a:r>
          <a:endParaRPr lang="ru-RU" dirty="0"/>
        </a:p>
      </dgm:t>
    </dgm:pt>
    <dgm:pt modelId="{F1C5945B-B075-453D-8778-E4DC52731B3B}" type="parTrans" cxnId="{C995BD1D-82E9-437F-B5DD-984EFD1C14C0}">
      <dgm:prSet/>
      <dgm:spPr/>
      <dgm:t>
        <a:bodyPr/>
        <a:lstStyle/>
        <a:p>
          <a:endParaRPr lang="ru-RU"/>
        </a:p>
      </dgm:t>
    </dgm:pt>
    <dgm:pt modelId="{EE3F9FA5-AA89-4065-A510-53F832EB85C5}" type="sibTrans" cxnId="{C995BD1D-82E9-437F-B5DD-984EFD1C14C0}">
      <dgm:prSet/>
      <dgm:spPr/>
      <dgm:t>
        <a:bodyPr/>
        <a:lstStyle/>
        <a:p>
          <a:endParaRPr lang="ru-RU"/>
        </a:p>
      </dgm:t>
    </dgm:pt>
    <dgm:pt modelId="{E465EC14-2E01-4FF1-A26B-3070AF57E0E3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Shall we dance? *Shall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в вопросительном предложении приобретает значение предложения что –либо сделать. Потанцуем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CB7D1A17-4129-4596-8195-D24D8441FDF7}" type="parTrans" cxnId="{FA16ECC7-A363-44CB-92DF-80B7B7FD3241}">
      <dgm:prSet/>
      <dgm:spPr/>
      <dgm:t>
        <a:bodyPr/>
        <a:lstStyle/>
        <a:p>
          <a:endParaRPr lang="ru-RU"/>
        </a:p>
      </dgm:t>
    </dgm:pt>
    <dgm:pt modelId="{7CB89D00-E7B0-4F49-A131-C6BC96A7F7A4}" type="sibTrans" cxnId="{FA16ECC7-A363-44CB-92DF-80B7B7FD3241}">
      <dgm:prSet/>
      <dgm:spPr/>
      <dgm:t>
        <a:bodyPr/>
        <a:lstStyle/>
        <a:p>
          <a:endParaRPr lang="ru-RU"/>
        </a:p>
      </dgm:t>
    </dgm:pt>
    <dgm:pt modelId="{33A357F5-FEC2-45CF-A776-E2328C006315}">
      <dgm:prSet/>
      <dgm:spPr/>
      <dgm:t>
        <a:bodyPr/>
        <a:lstStyle/>
        <a:p>
          <a:r>
            <a:rPr lang="ru-RU" dirty="0" smtClean="0"/>
            <a:t>Специальный вопрос</a:t>
          </a:r>
          <a:endParaRPr lang="ru-RU" dirty="0"/>
        </a:p>
      </dgm:t>
    </dgm:pt>
    <dgm:pt modelId="{CAD5959B-12E5-4D83-9A2A-19452FB6D690}" type="parTrans" cxnId="{BF2F202F-7C57-4372-A45C-59931F1BD68B}">
      <dgm:prSet/>
      <dgm:spPr/>
      <dgm:t>
        <a:bodyPr/>
        <a:lstStyle/>
        <a:p>
          <a:endParaRPr lang="ru-RU"/>
        </a:p>
      </dgm:t>
    </dgm:pt>
    <dgm:pt modelId="{AEEB213D-4E65-4D24-8E45-0535C5D3852D}" type="sibTrans" cxnId="{BF2F202F-7C57-4372-A45C-59931F1BD68B}">
      <dgm:prSet/>
      <dgm:spPr/>
      <dgm:t>
        <a:bodyPr/>
        <a:lstStyle/>
        <a:p>
          <a:endParaRPr lang="ru-RU"/>
        </a:p>
      </dgm:t>
    </dgm:pt>
    <dgm:pt modelId="{5323FC66-BC64-47CB-A698-E723BC6129FF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What will you do on Sunday?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Что будешь делать в воскресенье?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C583736-07F7-41B8-AC21-72FBDD1D59FF}" type="parTrans" cxnId="{09561BE5-422F-4A4C-9C3A-136D6BD34DFC}">
      <dgm:prSet/>
      <dgm:spPr/>
      <dgm:t>
        <a:bodyPr/>
        <a:lstStyle/>
        <a:p>
          <a:endParaRPr lang="ru-RU"/>
        </a:p>
      </dgm:t>
    </dgm:pt>
    <dgm:pt modelId="{ED984DF7-194D-4D2F-9645-4ACCBF7CF56D}" type="sibTrans" cxnId="{09561BE5-422F-4A4C-9C3A-136D6BD34DFC}">
      <dgm:prSet/>
      <dgm:spPr/>
      <dgm:t>
        <a:bodyPr/>
        <a:lstStyle/>
        <a:p>
          <a:endParaRPr lang="ru-RU"/>
        </a:p>
      </dgm:t>
    </dgm:pt>
    <dgm:pt modelId="{BAEA0AD1-3CCA-4E31-BA6E-C4A0752FD54A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You will not (won’t) return home so early.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Ты не вернешься так рано.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732BFFE-5024-4236-B7E4-E3AD4EBC81B9}" type="parTrans" cxnId="{55EFE75F-CB7F-43B9-9A80-0FF4B36BE492}">
      <dgm:prSet/>
      <dgm:spPr/>
      <dgm:t>
        <a:bodyPr/>
        <a:lstStyle/>
        <a:p>
          <a:endParaRPr lang="ru-RU"/>
        </a:p>
      </dgm:t>
    </dgm:pt>
    <dgm:pt modelId="{6A36991A-51AC-441E-A5DC-BAA048A3F91D}" type="sibTrans" cxnId="{55EFE75F-CB7F-43B9-9A80-0FF4B36BE492}">
      <dgm:prSet/>
      <dgm:spPr/>
      <dgm:t>
        <a:bodyPr/>
        <a:lstStyle/>
        <a:p>
          <a:endParaRPr lang="ru-RU"/>
        </a:p>
      </dgm:t>
    </dgm:pt>
    <dgm:pt modelId="{B6172B1E-A9DA-4D0F-8457-FCC7D5E3C15A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Will 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может выражать вежливую просьбу.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Will you close the window, please?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Не закроешь окно?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67CAB2DB-B883-42CE-BD00-D561A5FFA807}" type="parTrans" cxnId="{06C30BD3-4127-4BFB-94CE-5E0584737E45}">
      <dgm:prSet/>
      <dgm:spPr/>
      <dgm:t>
        <a:bodyPr/>
        <a:lstStyle/>
        <a:p>
          <a:endParaRPr lang="ru-RU"/>
        </a:p>
      </dgm:t>
    </dgm:pt>
    <dgm:pt modelId="{304147DB-632E-4A6E-A495-E78822E8EF04}" type="sibTrans" cxnId="{06C30BD3-4127-4BFB-94CE-5E0584737E45}">
      <dgm:prSet/>
      <dgm:spPr/>
      <dgm:t>
        <a:bodyPr/>
        <a:lstStyle/>
        <a:p>
          <a:endParaRPr lang="ru-RU"/>
        </a:p>
      </dgm:t>
    </dgm:pt>
    <dgm:pt modelId="{ED208CD5-C885-462B-9503-D3AA9858564C}">
      <dgm:prSet phldrT="[Текст]" custT="1"/>
      <dgm:spPr/>
      <dgm:t>
        <a:bodyPr/>
        <a:lstStyle/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Will you go there with us?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Ты поедешь с нами?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5D851F60-CA38-4CC2-8D55-1B0215AF1DFA}" type="parTrans" cxnId="{ED9A4641-D991-4F0D-BCA0-DBAA9682ECCB}">
      <dgm:prSet/>
      <dgm:spPr/>
      <dgm:t>
        <a:bodyPr/>
        <a:lstStyle/>
        <a:p>
          <a:endParaRPr lang="ru-RU"/>
        </a:p>
      </dgm:t>
    </dgm:pt>
    <dgm:pt modelId="{3555CDB3-1EA2-4B82-9DBC-C92FE3E1585D}" type="sibTrans" cxnId="{ED9A4641-D991-4F0D-BCA0-DBAA9682ECCB}">
      <dgm:prSet/>
      <dgm:spPr/>
      <dgm:t>
        <a:bodyPr/>
        <a:lstStyle/>
        <a:p>
          <a:endParaRPr lang="ru-RU"/>
        </a:p>
      </dgm:t>
    </dgm:pt>
    <dgm:pt modelId="{4805CEED-41CF-48D5-A689-223807EE659D}">
      <dgm:prSet/>
      <dgm:spPr/>
      <dgm:t>
        <a:bodyPr/>
        <a:lstStyle/>
        <a:p>
          <a:endParaRPr lang="ru-RU" sz="1300" dirty="0"/>
        </a:p>
      </dgm:t>
    </dgm:pt>
    <dgm:pt modelId="{3DCE7880-1E23-4787-A879-CC9997547709}" type="parTrans" cxnId="{77AA5365-1F9C-48AB-BAEF-7A42DFBE6BBC}">
      <dgm:prSet/>
      <dgm:spPr/>
    </dgm:pt>
    <dgm:pt modelId="{232C1288-D44D-467A-B7C3-16593ED0AD47}" type="sibTrans" cxnId="{77AA5365-1F9C-48AB-BAEF-7A42DFBE6BBC}">
      <dgm:prSet/>
      <dgm:spPr/>
    </dgm:pt>
    <dgm:pt modelId="{AAB23B69-0509-4FB1-9C8B-5D5A85352447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When will your sister come home?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Когда твоя сестра придет домой?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45F4C015-BFD6-4660-B74B-EE6606FCAB5D}" type="parTrans" cxnId="{D3AD2B0C-04CF-4EC0-AAA4-6AC534A2CD32}">
      <dgm:prSet/>
      <dgm:spPr/>
    </dgm:pt>
    <dgm:pt modelId="{2F43AABE-EF65-45B2-A264-EF49884E0F22}" type="sibTrans" cxnId="{D3AD2B0C-04CF-4EC0-AAA4-6AC534A2CD32}">
      <dgm:prSet/>
      <dgm:spPr/>
    </dgm:pt>
    <dgm:pt modelId="{7F3130A0-6731-4D5E-8F1F-7A36B8E91BDC}">
      <dgm:prSet custT="1"/>
      <dgm:spPr/>
      <dgm:t>
        <a:bodyPr/>
        <a:lstStyle/>
        <a:p>
          <a:r>
            <a:rPr lang="en-US" sz="1600" b="1" dirty="0" smtClean="0">
              <a:latin typeface="Times New Roman" pitchFamily="18" charset="0"/>
              <a:cs typeface="Times New Roman" pitchFamily="18" charset="0"/>
            </a:rPr>
            <a:t>How long will it take you to get there? </a:t>
          </a:r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Сколько тебе потребуется времени, чтобы добраться туда?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139F946-BE0E-45AD-9C6A-6D9FFFA636B4}" type="parTrans" cxnId="{4BE2B48B-75E1-4710-82F8-D97ABE4C5A02}">
      <dgm:prSet/>
      <dgm:spPr/>
    </dgm:pt>
    <dgm:pt modelId="{CAC8A2AC-8891-4758-9E62-6CA5565F3694}" type="sibTrans" cxnId="{4BE2B48B-75E1-4710-82F8-D97ABE4C5A02}">
      <dgm:prSet/>
      <dgm:spPr/>
    </dgm:pt>
    <dgm:pt modelId="{BC9BA377-110C-4EDB-A8F7-302DE4789E98}" type="pres">
      <dgm:prSet presAssocID="{C4552F01-7362-486B-96DD-265CC85D263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D8E82-41F9-45BC-90B2-76CC36C999EF}" type="pres">
      <dgm:prSet presAssocID="{42A6C42B-DB6B-4283-A01C-D021D4F38887}" presName="linNode" presStyleCnt="0"/>
      <dgm:spPr/>
    </dgm:pt>
    <dgm:pt modelId="{002503E4-CAFC-4B6D-905D-962A38CAF1FE}" type="pres">
      <dgm:prSet presAssocID="{42A6C42B-DB6B-4283-A01C-D021D4F38887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075AD-3BDF-40C6-914D-675D6865CC71}" type="pres">
      <dgm:prSet presAssocID="{42A6C42B-DB6B-4283-A01C-D021D4F38887}" presName="descendantText" presStyleLbl="alignAccFollowNode1" presStyleIdx="0" presStyleCnt="4" custScaleX="96230" custScaleY="105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49E6F-3BDC-4DC6-9E47-75832FC0F75A}" type="pres">
      <dgm:prSet presAssocID="{4286A28D-1556-4E91-A56B-FC3942B578A5}" presName="sp" presStyleCnt="0"/>
      <dgm:spPr/>
    </dgm:pt>
    <dgm:pt modelId="{2D07AC1A-C53E-4C66-A2CC-90A08F16ACD2}" type="pres">
      <dgm:prSet presAssocID="{813997A6-7144-42B2-B13C-45A8C98E6D05}" presName="linNode" presStyleCnt="0"/>
      <dgm:spPr/>
    </dgm:pt>
    <dgm:pt modelId="{4ACF493F-E3EA-435F-AF29-49B981BEE584}" type="pres">
      <dgm:prSet presAssocID="{813997A6-7144-42B2-B13C-45A8C98E6D0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3EA9CD-6811-409F-B0C3-3AB8F2A18DC6}" type="pres">
      <dgm:prSet presAssocID="{813997A6-7144-42B2-B13C-45A8C98E6D05}" presName="descendantText" presStyleLbl="alignAccFollowNode1" presStyleIdx="1" presStyleCnt="4" custScaleX="96423" custScaleY="189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A8E95-0B53-4A29-A2A7-EBBF6CC14678}" type="pres">
      <dgm:prSet presAssocID="{B582E2D5-84E7-4F78-BB3A-D0D15B3C2036}" presName="sp" presStyleCnt="0"/>
      <dgm:spPr/>
    </dgm:pt>
    <dgm:pt modelId="{778C64BD-58D9-44FB-AB06-0AE66B545F90}" type="pres">
      <dgm:prSet presAssocID="{E937A60F-8C26-4A7F-889B-6A52387F5904}" presName="linNode" presStyleCnt="0"/>
      <dgm:spPr/>
    </dgm:pt>
    <dgm:pt modelId="{843A3A71-C8C1-49E7-B5AF-67E573D5FFEA}" type="pres">
      <dgm:prSet presAssocID="{E937A60F-8C26-4A7F-889B-6A52387F590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662A4-5FB4-453C-8F1D-09AFE336627F}" type="pres">
      <dgm:prSet presAssocID="{E937A60F-8C26-4A7F-889B-6A52387F5904}" presName="descendantText" presStyleLbl="alignAccFollowNode1" presStyleIdx="2" presStyleCnt="4" custScaleX="97361" custScaleY="1894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8B3CC-E1D6-4A12-A5BB-0E37BF8AF3E4}" type="pres">
      <dgm:prSet presAssocID="{EE3F9FA5-AA89-4065-A510-53F832EB85C5}" presName="sp" presStyleCnt="0"/>
      <dgm:spPr/>
    </dgm:pt>
    <dgm:pt modelId="{A0A30CD1-CD8E-4B10-9FA3-5EF7F385390D}" type="pres">
      <dgm:prSet presAssocID="{33A357F5-FEC2-45CF-A776-E2328C006315}" presName="linNode" presStyleCnt="0"/>
      <dgm:spPr/>
    </dgm:pt>
    <dgm:pt modelId="{1ABBADE9-4D73-47EE-8AC1-8DABE734C3F6}" type="pres">
      <dgm:prSet presAssocID="{33A357F5-FEC2-45CF-A776-E2328C00631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FAFF1-9BC9-4EEF-9F3B-C1CC3FE22A44}" type="pres">
      <dgm:prSet presAssocID="{33A357F5-FEC2-45CF-A776-E2328C006315}" presName="descendantText" presStyleLbl="alignAccFollowNode1" presStyleIdx="3" presStyleCnt="4" custScaleX="97390" custScaleY="12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12E58B-B15B-469A-A7B3-1E179A0945E0}" type="presOf" srcId="{702430C8-6EDE-4E1F-BA87-A2A01E3850EB}" destId="{5DA075AD-3BDF-40C6-914D-675D6865CC71}" srcOrd="0" destOrd="1" presId="urn:microsoft.com/office/officeart/2005/8/layout/vList5"/>
    <dgm:cxn modelId="{7DCCCEEB-2112-495D-9A0B-AC1D9B29C872}" type="presOf" srcId="{0B39B0EB-61F2-46D2-B022-1F812848F432}" destId="{5DA075AD-3BDF-40C6-914D-675D6865CC71}" srcOrd="0" destOrd="0" presId="urn:microsoft.com/office/officeart/2005/8/layout/vList5"/>
    <dgm:cxn modelId="{A97B5879-E065-4C2C-A5B6-B783A67E27B6}" type="presOf" srcId="{AAB23B69-0509-4FB1-9C8B-5D5A85352447}" destId="{BF8FAFF1-9BC9-4EEF-9F3B-C1CC3FE22A44}" srcOrd="0" destOrd="1" presId="urn:microsoft.com/office/officeart/2005/8/layout/vList5"/>
    <dgm:cxn modelId="{A64D0D07-2523-4694-805D-63A4A2DC3744}" type="presOf" srcId="{33A357F5-FEC2-45CF-A776-E2328C006315}" destId="{1ABBADE9-4D73-47EE-8AC1-8DABE734C3F6}" srcOrd="0" destOrd="0" presId="urn:microsoft.com/office/officeart/2005/8/layout/vList5"/>
    <dgm:cxn modelId="{4BE2B48B-75E1-4710-82F8-D97ABE4C5A02}" srcId="{33A357F5-FEC2-45CF-A776-E2328C006315}" destId="{7F3130A0-6731-4D5E-8F1F-7A36B8E91BDC}" srcOrd="2" destOrd="0" parTransId="{C139F946-BE0E-45AD-9C6A-6D9FFFA636B4}" sibTransId="{CAC8A2AC-8891-4758-9E62-6CA5565F3694}"/>
    <dgm:cxn modelId="{C3DED755-6C68-4AA7-A162-7E4F0A7B3CD2}" srcId="{813997A6-7144-42B2-B13C-45A8C98E6D05}" destId="{78DCEFC4-6675-4DE5-88A9-8EC08C1EB4CC}" srcOrd="0" destOrd="0" parTransId="{02FDC762-F5DB-44E4-A7FF-9CDE74ADC0C8}" sibTransId="{728CC196-04E1-4B2E-B191-B1C83E8F5159}"/>
    <dgm:cxn modelId="{91030D8A-009A-4B0A-BFE3-EB943F1BFE71}" type="presOf" srcId="{78DCEFC4-6675-4DE5-88A9-8EC08C1EB4CC}" destId="{D93EA9CD-6811-409F-B0C3-3AB8F2A18DC6}" srcOrd="0" destOrd="0" presId="urn:microsoft.com/office/officeart/2005/8/layout/vList5"/>
    <dgm:cxn modelId="{3C5D50AA-EB57-4966-BB8F-7BED8BF08081}" type="presOf" srcId="{4805CEED-41CF-48D5-A689-223807EE659D}" destId="{BF8FAFF1-9BC9-4EEF-9F3B-C1CC3FE22A44}" srcOrd="0" destOrd="3" presId="urn:microsoft.com/office/officeart/2005/8/layout/vList5"/>
    <dgm:cxn modelId="{59287432-A599-4613-AC6A-4B19CEC5C08C}" type="presOf" srcId="{ED208CD5-C885-462B-9503-D3AA9858564C}" destId="{FDB662A4-5FB4-453C-8F1D-09AFE336627F}" srcOrd="0" destOrd="2" presId="urn:microsoft.com/office/officeart/2005/8/layout/vList5"/>
    <dgm:cxn modelId="{CE577FF3-943C-4DA6-92A9-BA11DD2B9857}" type="presOf" srcId="{B6172B1E-A9DA-4D0F-8457-FCC7D5E3C15A}" destId="{FDB662A4-5FB4-453C-8F1D-09AFE336627F}" srcOrd="0" destOrd="1" presId="urn:microsoft.com/office/officeart/2005/8/layout/vList5"/>
    <dgm:cxn modelId="{1AF1861C-F5AB-42E7-8DB8-41B970B8B482}" type="presOf" srcId="{5323FC66-BC64-47CB-A698-E723BC6129FF}" destId="{BF8FAFF1-9BC9-4EEF-9F3B-C1CC3FE22A44}" srcOrd="0" destOrd="0" presId="urn:microsoft.com/office/officeart/2005/8/layout/vList5"/>
    <dgm:cxn modelId="{10E869C1-960D-4489-8068-97ACF90A74F1}" type="presOf" srcId="{42A6C42B-DB6B-4283-A01C-D021D4F38887}" destId="{002503E4-CAFC-4B6D-905D-962A38CAF1FE}" srcOrd="0" destOrd="0" presId="urn:microsoft.com/office/officeart/2005/8/layout/vList5"/>
    <dgm:cxn modelId="{171CBCF2-0D63-4802-9F58-94D05E380DE5}" srcId="{42A6C42B-DB6B-4283-A01C-D021D4F38887}" destId="{0B39B0EB-61F2-46D2-B022-1F812848F432}" srcOrd="0" destOrd="0" parTransId="{2B28517F-E2C2-453C-AA45-0598BBF2ADB7}" sibTransId="{9C2C3389-2785-433E-9E64-91D4F3BEA7E0}"/>
    <dgm:cxn modelId="{A26E7FCA-3DD0-4F7F-A11D-F4086A30EC61}" type="presOf" srcId="{E465EC14-2E01-4FF1-A26B-3070AF57E0E3}" destId="{FDB662A4-5FB4-453C-8F1D-09AFE336627F}" srcOrd="0" destOrd="0" presId="urn:microsoft.com/office/officeart/2005/8/layout/vList5"/>
    <dgm:cxn modelId="{0111D24D-F0FD-4350-B896-2E812FF3B8EF}" type="presOf" srcId="{813997A6-7144-42B2-B13C-45A8C98E6D05}" destId="{4ACF493F-E3EA-435F-AF29-49B981BEE584}" srcOrd="0" destOrd="0" presId="urn:microsoft.com/office/officeart/2005/8/layout/vList5"/>
    <dgm:cxn modelId="{09561BE5-422F-4A4C-9C3A-136D6BD34DFC}" srcId="{33A357F5-FEC2-45CF-A776-E2328C006315}" destId="{5323FC66-BC64-47CB-A698-E723BC6129FF}" srcOrd="0" destOrd="0" parTransId="{0C583736-07F7-41B8-AC21-72FBDD1D59FF}" sibTransId="{ED984DF7-194D-4D2F-9645-4ACCBF7CF56D}"/>
    <dgm:cxn modelId="{CB32F713-52FA-410A-9E21-D9312973B350}" type="presOf" srcId="{DCE04D13-6410-47C4-84E2-DE8FA6A19273}" destId="{D93EA9CD-6811-409F-B0C3-3AB8F2A18DC6}" srcOrd="0" destOrd="1" presId="urn:microsoft.com/office/officeart/2005/8/layout/vList5"/>
    <dgm:cxn modelId="{ED9A4641-D991-4F0D-BCA0-DBAA9682ECCB}" srcId="{E937A60F-8C26-4A7F-889B-6A52387F5904}" destId="{ED208CD5-C885-462B-9503-D3AA9858564C}" srcOrd="2" destOrd="0" parTransId="{5D851F60-CA38-4CC2-8D55-1B0215AF1DFA}" sibTransId="{3555CDB3-1EA2-4B82-9DBC-C92FE3E1585D}"/>
    <dgm:cxn modelId="{BF2F202F-7C57-4372-A45C-59931F1BD68B}" srcId="{C4552F01-7362-486B-96DD-265CC85D2630}" destId="{33A357F5-FEC2-45CF-A776-E2328C006315}" srcOrd="3" destOrd="0" parTransId="{CAD5959B-12E5-4D83-9A2A-19452FB6D690}" sibTransId="{AEEB213D-4E65-4D24-8E45-0535C5D3852D}"/>
    <dgm:cxn modelId="{EF69B310-52B1-467F-9028-2B0499BF2659}" type="presOf" srcId="{BAEA0AD1-3CCA-4E31-BA6E-C4A0752FD54A}" destId="{D93EA9CD-6811-409F-B0C3-3AB8F2A18DC6}" srcOrd="0" destOrd="2" presId="urn:microsoft.com/office/officeart/2005/8/layout/vList5"/>
    <dgm:cxn modelId="{55EFE75F-CB7F-43B9-9A80-0FF4B36BE492}" srcId="{813997A6-7144-42B2-B13C-45A8C98E6D05}" destId="{BAEA0AD1-3CCA-4E31-BA6E-C4A0752FD54A}" srcOrd="2" destOrd="0" parTransId="{B732BFFE-5024-4236-B7E4-E3AD4EBC81B9}" sibTransId="{6A36991A-51AC-441E-A5DC-BAA048A3F91D}"/>
    <dgm:cxn modelId="{1714842A-1F26-4B7D-AC68-5AE1905F278F}" srcId="{42A6C42B-DB6B-4283-A01C-D021D4F38887}" destId="{702430C8-6EDE-4E1F-BA87-A2A01E3850EB}" srcOrd="1" destOrd="0" parTransId="{D670ABAF-0739-469E-A06C-6D1AE0809EA8}" sibTransId="{37EA434D-5D8A-4321-B7CB-DC5D6E2F5B25}"/>
    <dgm:cxn modelId="{FF763680-9DDA-4E54-8FDE-81696AA7F7A3}" srcId="{C4552F01-7362-486B-96DD-265CC85D2630}" destId="{813997A6-7144-42B2-B13C-45A8C98E6D05}" srcOrd="1" destOrd="0" parTransId="{308DD7D7-4C8E-496E-AF27-49594F556A7B}" sibTransId="{B582E2D5-84E7-4F78-BB3A-D0D15B3C2036}"/>
    <dgm:cxn modelId="{F5DB05EA-B964-47D3-BFB3-DAF8B9B596FB}" type="presOf" srcId="{7F3130A0-6731-4D5E-8F1F-7A36B8E91BDC}" destId="{BF8FAFF1-9BC9-4EEF-9F3B-C1CC3FE22A44}" srcOrd="0" destOrd="2" presId="urn:microsoft.com/office/officeart/2005/8/layout/vList5"/>
    <dgm:cxn modelId="{D78FDB5B-411A-4D2F-95E3-2E0FAACA9675}" srcId="{813997A6-7144-42B2-B13C-45A8C98E6D05}" destId="{DCE04D13-6410-47C4-84E2-DE8FA6A19273}" srcOrd="1" destOrd="0" parTransId="{4233937F-A310-4975-8DB5-C719548D4F65}" sibTransId="{191DFB82-BED3-4404-8CE8-F1EF1842A497}"/>
    <dgm:cxn modelId="{FA16ECC7-A363-44CB-92DF-80B7B7FD3241}" srcId="{E937A60F-8C26-4A7F-889B-6A52387F5904}" destId="{E465EC14-2E01-4FF1-A26B-3070AF57E0E3}" srcOrd="0" destOrd="0" parTransId="{CB7D1A17-4129-4596-8195-D24D8441FDF7}" sibTransId="{7CB89D00-E7B0-4F49-A131-C6BC96A7F7A4}"/>
    <dgm:cxn modelId="{D3AD2B0C-04CF-4EC0-AAA4-6AC534A2CD32}" srcId="{33A357F5-FEC2-45CF-A776-E2328C006315}" destId="{AAB23B69-0509-4FB1-9C8B-5D5A85352447}" srcOrd="1" destOrd="0" parTransId="{45F4C015-BFD6-4660-B74B-EE6606FCAB5D}" sibTransId="{2F43AABE-EF65-45B2-A264-EF49884E0F22}"/>
    <dgm:cxn modelId="{4E4C8D97-E859-4704-AE33-6134C7A0E6FB}" srcId="{C4552F01-7362-486B-96DD-265CC85D2630}" destId="{42A6C42B-DB6B-4283-A01C-D021D4F38887}" srcOrd="0" destOrd="0" parTransId="{51DEB585-6C1B-41C4-8C23-5DBA30458EC2}" sibTransId="{4286A28D-1556-4E91-A56B-FC3942B578A5}"/>
    <dgm:cxn modelId="{06C30BD3-4127-4BFB-94CE-5E0584737E45}" srcId="{E937A60F-8C26-4A7F-889B-6A52387F5904}" destId="{B6172B1E-A9DA-4D0F-8457-FCC7D5E3C15A}" srcOrd="1" destOrd="0" parTransId="{67CAB2DB-B883-42CE-BD00-D561A5FFA807}" sibTransId="{304147DB-632E-4A6E-A495-E78822E8EF04}"/>
    <dgm:cxn modelId="{8F998F8B-5A13-4956-B6B7-2F41B752F8BB}" type="presOf" srcId="{C4552F01-7362-486B-96DD-265CC85D2630}" destId="{BC9BA377-110C-4EDB-A8F7-302DE4789E98}" srcOrd="0" destOrd="0" presId="urn:microsoft.com/office/officeart/2005/8/layout/vList5"/>
    <dgm:cxn modelId="{C995BD1D-82E9-437F-B5DD-984EFD1C14C0}" srcId="{C4552F01-7362-486B-96DD-265CC85D2630}" destId="{E937A60F-8C26-4A7F-889B-6A52387F5904}" srcOrd="2" destOrd="0" parTransId="{F1C5945B-B075-453D-8778-E4DC52731B3B}" sibTransId="{EE3F9FA5-AA89-4065-A510-53F832EB85C5}"/>
    <dgm:cxn modelId="{7A26D8DE-103F-4B5F-9EA4-1C024FF99E31}" type="presOf" srcId="{E937A60F-8C26-4A7F-889B-6A52387F5904}" destId="{843A3A71-C8C1-49E7-B5AF-67E573D5FFEA}" srcOrd="0" destOrd="0" presId="urn:microsoft.com/office/officeart/2005/8/layout/vList5"/>
    <dgm:cxn modelId="{77AA5365-1F9C-48AB-BAEF-7A42DFBE6BBC}" srcId="{33A357F5-FEC2-45CF-A776-E2328C006315}" destId="{4805CEED-41CF-48D5-A689-223807EE659D}" srcOrd="3" destOrd="0" parTransId="{3DCE7880-1E23-4787-A879-CC9997547709}" sibTransId="{232C1288-D44D-467A-B7C3-16593ED0AD47}"/>
    <dgm:cxn modelId="{2A505C58-A24C-46E6-BDB3-1416292193CE}" type="presParOf" srcId="{BC9BA377-110C-4EDB-A8F7-302DE4789E98}" destId="{444D8E82-41F9-45BC-90B2-76CC36C999EF}" srcOrd="0" destOrd="0" presId="urn:microsoft.com/office/officeart/2005/8/layout/vList5"/>
    <dgm:cxn modelId="{B7345A9A-AE7C-4EA3-8379-2745ED07AF19}" type="presParOf" srcId="{444D8E82-41F9-45BC-90B2-76CC36C999EF}" destId="{002503E4-CAFC-4B6D-905D-962A38CAF1FE}" srcOrd="0" destOrd="0" presId="urn:microsoft.com/office/officeart/2005/8/layout/vList5"/>
    <dgm:cxn modelId="{8AFAC17A-BF96-4E96-B181-2594E28E17E3}" type="presParOf" srcId="{444D8E82-41F9-45BC-90B2-76CC36C999EF}" destId="{5DA075AD-3BDF-40C6-914D-675D6865CC71}" srcOrd="1" destOrd="0" presId="urn:microsoft.com/office/officeart/2005/8/layout/vList5"/>
    <dgm:cxn modelId="{E70F3EC8-CD9E-44E8-933D-332B74ABCE8F}" type="presParOf" srcId="{BC9BA377-110C-4EDB-A8F7-302DE4789E98}" destId="{E6E49E6F-3BDC-4DC6-9E47-75832FC0F75A}" srcOrd="1" destOrd="0" presId="urn:microsoft.com/office/officeart/2005/8/layout/vList5"/>
    <dgm:cxn modelId="{9673F013-D82F-40D6-9B8A-650542FAACBD}" type="presParOf" srcId="{BC9BA377-110C-4EDB-A8F7-302DE4789E98}" destId="{2D07AC1A-C53E-4C66-A2CC-90A08F16ACD2}" srcOrd="2" destOrd="0" presId="urn:microsoft.com/office/officeart/2005/8/layout/vList5"/>
    <dgm:cxn modelId="{6E3EFD62-6C2A-4F79-99B9-DFD82998FD64}" type="presParOf" srcId="{2D07AC1A-C53E-4C66-A2CC-90A08F16ACD2}" destId="{4ACF493F-E3EA-435F-AF29-49B981BEE584}" srcOrd="0" destOrd="0" presId="urn:microsoft.com/office/officeart/2005/8/layout/vList5"/>
    <dgm:cxn modelId="{544F2021-3449-42DF-A816-5BABC0BFC87A}" type="presParOf" srcId="{2D07AC1A-C53E-4C66-A2CC-90A08F16ACD2}" destId="{D93EA9CD-6811-409F-B0C3-3AB8F2A18DC6}" srcOrd="1" destOrd="0" presId="urn:microsoft.com/office/officeart/2005/8/layout/vList5"/>
    <dgm:cxn modelId="{ABEFAAA0-CC22-41D4-9241-9F18CC4B18E6}" type="presParOf" srcId="{BC9BA377-110C-4EDB-A8F7-302DE4789E98}" destId="{C72A8E95-0B53-4A29-A2A7-EBBF6CC14678}" srcOrd="3" destOrd="0" presId="urn:microsoft.com/office/officeart/2005/8/layout/vList5"/>
    <dgm:cxn modelId="{3F5F87B6-CA62-42BC-89D3-3D7FD727FD7A}" type="presParOf" srcId="{BC9BA377-110C-4EDB-A8F7-302DE4789E98}" destId="{778C64BD-58D9-44FB-AB06-0AE66B545F90}" srcOrd="4" destOrd="0" presId="urn:microsoft.com/office/officeart/2005/8/layout/vList5"/>
    <dgm:cxn modelId="{E1F46667-E258-4FC5-894D-184F1C7CD665}" type="presParOf" srcId="{778C64BD-58D9-44FB-AB06-0AE66B545F90}" destId="{843A3A71-C8C1-49E7-B5AF-67E573D5FFEA}" srcOrd="0" destOrd="0" presId="urn:microsoft.com/office/officeart/2005/8/layout/vList5"/>
    <dgm:cxn modelId="{911FC46A-F5C4-49E3-8C3F-CD8FF18EC73F}" type="presParOf" srcId="{778C64BD-58D9-44FB-AB06-0AE66B545F90}" destId="{FDB662A4-5FB4-453C-8F1D-09AFE336627F}" srcOrd="1" destOrd="0" presId="urn:microsoft.com/office/officeart/2005/8/layout/vList5"/>
    <dgm:cxn modelId="{15401C1F-38FC-412C-B77B-F962392F2052}" type="presParOf" srcId="{BC9BA377-110C-4EDB-A8F7-302DE4789E98}" destId="{CB98B3CC-E1D6-4A12-A5BB-0E37BF8AF3E4}" srcOrd="5" destOrd="0" presId="urn:microsoft.com/office/officeart/2005/8/layout/vList5"/>
    <dgm:cxn modelId="{9E93C59F-8825-4C68-9D1A-F57F37BC6C72}" type="presParOf" srcId="{BC9BA377-110C-4EDB-A8F7-302DE4789E98}" destId="{A0A30CD1-CD8E-4B10-9FA3-5EF7F385390D}" srcOrd="6" destOrd="0" presId="urn:microsoft.com/office/officeart/2005/8/layout/vList5"/>
    <dgm:cxn modelId="{40FC9FBA-4284-4595-836F-3D0487981B00}" type="presParOf" srcId="{A0A30CD1-CD8E-4B10-9FA3-5EF7F385390D}" destId="{1ABBADE9-4D73-47EE-8AC1-8DABE734C3F6}" srcOrd="0" destOrd="0" presId="urn:microsoft.com/office/officeart/2005/8/layout/vList5"/>
    <dgm:cxn modelId="{ED529FE2-FF2B-48DD-BF85-1F8020D30A0D}" type="presParOf" srcId="{A0A30CD1-CD8E-4B10-9FA3-5EF7F385390D}" destId="{BF8FAFF1-9BC9-4EEF-9F3B-C1CC3FE22A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899F79-B13D-435D-9653-0031255F9A90}">
      <dsp:nvSpPr>
        <dsp:cNvPr id="0" name=""/>
        <dsp:cNvSpPr/>
      </dsp:nvSpPr>
      <dsp:spPr>
        <a:xfrm rot="2563289">
          <a:off x="1855960" y="3430430"/>
          <a:ext cx="719031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19031" y="3260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2D521-A506-494F-98D7-5AD3A8B2CAD6}">
      <dsp:nvSpPr>
        <dsp:cNvPr id="0" name=""/>
        <dsp:cNvSpPr/>
      </dsp:nvSpPr>
      <dsp:spPr>
        <a:xfrm>
          <a:off x="1951354" y="2445088"/>
          <a:ext cx="800120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00120" y="3260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5B642C-9260-4A61-9664-AF94E8B5F6BB}">
      <dsp:nvSpPr>
        <dsp:cNvPr id="0" name=""/>
        <dsp:cNvSpPr/>
      </dsp:nvSpPr>
      <dsp:spPr>
        <a:xfrm rot="19104052">
          <a:off x="1845556" y="1453759"/>
          <a:ext cx="83902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39023" y="32607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6A6E75-075E-48CF-A4AC-356556205382}">
      <dsp:nvSpPr>
        <dsp:cNvPr id="0" name=""/>
        <dsp:cNvSpPr/>
      </dsp:nvSpPr>
      <dsp:spPr>
        <a:xfrm>
          <a:off x="1503" y="1330724"/>
          <a:ext cx="2293941" cy="229394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DF6248A-9C26-4EA9-B3CD-19DF3952C95F}">
      <dsp:nvSpPr>
        <dsp:cNvPr id="0" name=""/>
        <dsp:cNvSpPr/>
      </dsp:nvSpPr>
      <dsp:spPr>
        <a:xfrm>
          <a:off x="2416854" y="139475"/>
          <a:ext cx="1284166" cy="128416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PAST SIMPLE</a:t>
          </a:r>
          <a:endParaRPr lang="ru-RU" sz="1800" b="1" kern="1200" dirty="0"/>
        </a:p>
      </dsp:txBody>
      <dsp:txXfrm>
        <a:off x="2416854" y="139475"/>
        <a:ext cx="1284166" cy="1284166"/>
      </dsp:txXfrm>
    </dsp:sp>
    <dsp:sp modelId="{2F06E033-C815-4CA9-B5D8-BBB9F497FE63}">
      <dsp:nvSpPr>
        <dsp:cNvPr id="0" name=""/>
        <dsp:cNvSpPr/>
      </dsp:nvSpPr>
      <dsp:spPr>
        <a:xfrm>
          <a:off x="3829437" y="139475"/>
          <a:ext cx="1926249" cy="12841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WAS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WERE</a:t>
          </a:r>
          <a:endParaRPr lang="ru-RU" sz="2600" b="1" kern="1200" dirty="0"/>
        </a:p>
      </dsp:txBody>
      <dsp:txXfrm>
        <a:off x="3829437" y="139475"/>
        <a:ext cx="1926249" cy="1284166"/>
      </dsp:txXfrm>
    </dsp:sp>
    <dsp:sp modelId="{39B04ECA-AD76-439F-88BA-FF2F9A5C4100}">
      <dsp:nvSpPr>
        <dsp:cNvPr id="0" name=""/>
        <dsp:cNvSpPr/>
      </dsp:nvSpPr>
      <dsp:spPr>
        <a:xfrm>
          <a:off x="2751474" y="1789513"/>
          <a:ext cx="1376365" cy="13763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PRESENT SIMPLE</a:t>
          </a:r>
          <a:endParaRPr lang="ru-RU" sz="1800" b="1" kern="1200" dirty="0"/>
        </a:p>
      </dsp:txBody>
      <dsp:txXfrm>
        <a:off x="2751474" y="1789513"/>
        <a:ext cx="1376365" cy="1376365"/>
      </dsp:txXfrm>
    </dsp:sp>
    <dsp:sp modelId="{6E2599AE-06EC-4A29-B354-FC98818777D6}">
      <dsp:nvSpPr>
        <dsp:cNvPr id="0" name=""/>
        <dsp:cNvSpPr/>
      </dsp:nvSpPr>
      <dsp:spPr>
        <a:xfrm>
          <a:off x="4265475" y="1789513"/>
          <a:ext cx="2064547" cy="137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AM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IS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kern="1200" dirty="0" smtClean="0"/>
            <a:t>ARE</a:t>
          </a:r>
          <a:endParaRPr lang="ru-RU" sz="2600" b="1" kern="1200" dirty="0"/>
        </a:p>
      </dsp:txBody>
      <dsp:txXfrm>
        <a:off x="4265475" y="1789513"/>
        <a:ext cx="2064547" cy="1376365"/>
      </dsp:txXfrm>
    </dsp:sp>
    <dsp:sp modelId="{049FAE9F-4456-4890-A66D-65C7BB31BDF9}">
      <dsp:nvSpPr>
        <dsp:cNvPr id="0" name=""/>
        <dsp:cNvSpPr/>
      </dsp:nvSpPr>
      <dsp:spPr>
        <a:xfrm>
          <a:off x="2296995" y="3485650"/>
          <a:ext cx="1376365" cy="13763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8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FUTURE SIMPLE</a:t>
          </a:r>
          <a:endParaRPr lang="ru-RU" sz="1800" b="1" kern="1200" dirty="0"/>
        </a:p>
      </dsp:txBody>
      <dsp:txXfrm>
        <a:off x="2296995" y="3485650"/>
        <a:ext cx="1376365" cy="1376365"/>
      </dsp:txXfrm>
    </dsp:sp>
    <dsp:sp modelId="{6954000E-5C50-4C03-879B-C1CB1F32DBCD}">
      <dsp:nvSpPr>
        <dsp:cNvPr id="0" name=""/>
        <dsp:cNvSpPr/>
      </dsp:nvSpPr>
      <dsp:spPr>
        <a:xfrm>
          <a:off x="3810997" y="3485650"/>
          <a:ext cx="2064547" cy="1376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sng" kern="1200" dirty="0" smtClean="0"/>
            <a:t>SHALL</a:t>
          </a:r>
          <a:r>
            <a:rPr lang="en-US" sz="2600" b="1" kern="1200" dirty="0" smtClean="0"/>
            <a:t> BE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b="1" u="sng" kern="1200" dirty="0" smtClean="0"/>
            <a:t>WILL</a:t>
          </a:r>
          <a:r>
            <a:rPr lang="en-US" sz="2600" b="1" kern="1200" dirty="0" smtClean="0"/>
            <a:t> BE</a:t>
          </a:r>
          <a:endParaRPr lang="ru-RU" sz="2600" b="1" kern="1200" dirty="0"/>
        </a:p>
      </dsp:txBody>
      <dsp:txXfrm>
        <a:off x="3810997" y="3485650"/>
        <a:ext cx="2064547" cy="13763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DA075AD-3BDF-40C6-914D-675D6865CC71}">
      <dsp:nvSpPr>
        <dsp:cNvPr id="0" name=""/>
        <dsp:cNvSpPr/>
      </dsp:nvSpPr>
      <dsp:spPr>
        <a:xfrm rot="5400000">
          <a:off x="7352256" y="-2985165"/>
          <a:ext cx="999040" cy="715034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The phone is ringing. - I'll answer it.</a:t>
          </a: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20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US" sz="2000" b="1" i="0" kern="1200" dirty="0" smtClean="0">
              <a:latin typeface="Times New Roman" pitchFamily="18" charset="0"/>
              <a:cs typeface="Times New Roman" pitchFamily="18" charset="0"/>
            </a:rPr>
            <a:t>Телефон звонит. - Я отвечу.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He will do an exercise.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Он выполнит упражнение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7352256" y="-2985165"/>
        <a:ext cx="999040" cy="7150341"/>
      </dsp:txXfrm>
    </dsp:sp>
    <dsp:sp modelId="{002503E4-CAFC-4B6D-905D-962A38CAF1FE}">
      <dsp:nvSpPr>
        <dsp:cNvPr id="0" name=""/>
        <dsp:cNvSpPr/>
      </dsp:nvSpPr>
      <dsp:spPr>
        <a:xfrm>
          <a:off x="96967" y="797"/>
          <a:ext cx="4179639" cy="1178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Утвердительное предложение</a:t>
          </a:r>
          <a:endParaRPr lang="ru-RU" sz="3000" kern="1200" dirty="0"/>
        </a:p>
      </dsp:txBody>
      <dsp:txXfrm>
        <a:off x="96967" y="797"/>
        <a:ext cx="4179639" cy="1178414"/>
      </dsp:txXfrm>
    </dsp:sp>
    <dsp:sp modelId="{D93EA9CD-6811-409F-B0C3-3AB8F2A18DC6}">
      <dsp:nvSpPr>
        <dsp:cNvPr id="0" name=""/>
        <dsp:cNvSpPr/>
      </dsp:nvSpPr>
      <dsp:spPr>
        <a:xfrm rot="5400000">
          <a:off x="6956993" y="-1446335"/>
          <a:ext cx="1788748" cy="715768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It will not (won’t) happen again.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Это не повторится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I shall not (shan’t) be here next Monday.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Меня не будет здесь в следующий понедельник.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You will not (won’t) return home so early.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Ты не вернешься так рано.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956993" y="-1446335"/>
        <a:ext cx="1788748" cy="7157685"/>
      </dsp:txXfrm>
    </dsp:sp>
    <dsp:sp modelId="{4ACF493F-E3EA-435F-AF29-49B981BEE584}">
      <dsp:nvSpPr>
        <dsp:cNvPr id="0" name=""/>
        <dsp:cNvSpPr/>
      </dsp:nvSpPr>
      <dsp:spPr>
        <a:xfrm>
          <a:off x="96967" y="1543299"/>
          <a:ext cx="4175557" cy="1178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Отрицательное предложение</a:t>
          </a:r>
          <a:endParaRPr lang="ru-RU" sz="3000" kern="1200" dirty="0"/>
        </a:p>
      </dsp:txBody>
      <dsp:txXfrm>
        <a:off x="96967" y="1543299"/>
        <a:ext cx="4175557" cy="1178414"/>
      </dsp:txXfrm>
    </dsp:sp>
    <dsp:sp modelId="{FDB662A4-5FB4-453C-8F1D-09AFE336627F}">
      <dsp:nvSpPr>
        <dsp:cNvPr id="0" name=""/>
        <dsp:cNvSpPr/>
      </dsp:nvSpPr>
      <dsp:spPr>
        <a:xfrm rot="5400000">
          <a:off x="6993222" y="365104"/>
          <a:ext cx="1785920" cy="722731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Shall we dance? *Shall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в вопросительном предложении приобретает значение предложения что –либо сделать. Потанцуем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?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Will 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может выражать вежливую просьбу. </a:t>
          </a: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Will you close the window, please?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Не закроешь окно?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latin typeface="Times New Roman" pitchFamily="18" charset="0"/>
              <a:cs typeface="Times New Roman" pitchFamily="18" charset="0"/>
            </a:rPr>
            <a:t>Will you go there with us? 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Ты поедешь с нами?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6993222" y="365104"/>
        <a:ext cx="1785920" cy="7227314"/>
      </dsp:txXfrm>
    </dsp:sp>
    <dsp:sp modelId="{843A3A71-C8C1-49E7-B5AF-67E573D5FFEA}">
      <dsp:nvSpPr>
        <dsp:cNvPr id="0" name=""/>
        <dsp:cNvSpPr/>
      </dsp:nvSpPr>
      <dsp:spPr>
        <a:xfrm>
          <a:off x="96967" y="3389554"/>
          <a:ext cx="4175557" cy="1178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Общий вопрос</a:t>
          </a:r>
          <a:endParaRPr lang="ru-RU" sz="3000" kern="1200" dirty="0"/>
        </a:p>
      </dsp:txBody>
      <dsp:txXfrm>
        <a:off x="96967" y="3389554"/>
        <a:ext cx="4175557" cy="1178414"/>
      </dsp:txXfrm>
    </dsp:sp>
    <dsp:sp modelId="{BF8FAFF1-9BC9-4EEF-9F3B-C1CC3FE22A44}">
      <dsp:nvSpPr>
        <dsp:cNvPr id="0" name=""/>
        <dsp:cNvSpPr/>
      </dsp:nvSpPr>
      <dsp:spPr>
        <a:xfrm rot="5400000">
          <a:off x="7320288" y="1901582"/>
          <a:ext cx="1149170" cy="72365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What will you do on Sunday?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Что будешь делать в воскресенье?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When will your sister come home?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Когда твоя сестра придет домой?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Times New Roman" pitchFamily="18" charset="0"/>
              <a:cs typeface="Times New Roman" pitchFamily="18" charset="0"/>
            </a:rPr>
            <a:t>How long will it take you to get there? </a:t>
          </a: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Сколько тебе потребуется времени, чтобы добраться туда?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 rot="5400000">
        <a:off x="7320288" y="1901582"/>
        <a:ext cx="1149170" cy="7236534"/>
      </dsp:txXfrm>
    </dsp:sp>
    <dsp:sp modelId="{1ABBADE9-4D73-47EE-8AC1-8DABE734C3F6}">
      <dsp:nvSpPr>
        <dsp:cNvPr id="0" name=""/>
        <dsp:cNvSpPr/>
      </dsp:nvSpPr>
      <dsp:spPr>
        <a:xfrm>
          <a:off x="96967" y="4930642"/>
          <a:ext cx="4179639" cy="117841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37000"/>
              </a:schemeClr>
            </a:gs>
            <a:gs pos="71000">
              <a:schemeClr val="accent1"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Специальный вопрос</a:t>
          </a:r>
          <a:endParaRPr lang="ru-RU" sz="3000" kern="1200" dirty="0"/>
        </a:p>
      </dsp:txBody>
      <dsp:txXfrm>
        <a:off x="96967" y="4930642"/>
        <a:ext cx="4179639" cy="117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9756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3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0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/>
              <a:t>09.10.2016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44592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8687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267394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267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779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1016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8111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416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76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29.04.2020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n.yandex.ru/count/WdmejI_zO3W2bHC0b21TpveTa_qLKGK0E0CnAPwONW00000uXCAst83X1801-EV-fwJKygrZY062sk6rIv01ifMLYiA0W802c06obPMAGg01eAW1eBW1zD7W_1x00GBO0ORbnXxW0OgSymK3e0Aqq8iJkG8LdDu_8YLSzF02Yg-OhmhmJu03pjkwEuW3yedIbmF62FW4Xy4JY0NawHAG1OV14w05wFa5g0Ni-WIm1Upw1BW5xFe4m0Mlq0l81RFw0j05rvtQfm6e1jgd0Sa6z3A066eHIcVH1lHQwmPh4KfdtLDVD12rAPKRk0Uq1WB2ckZ5z8cWo-7N-Z_92axg7ZuzvWG6gWiGVpeM1rDV00190cH3RAFe2-Jf4l0B1eWCgEtVlW6f3632kg18i-O_w0mVc0sYpeRqvO34eQs4fTE-qTxFjihA6-E-eHY84C-3YFK5a13ivhgijfB3wFJ0i13G487lhr_u40E04GAdh8Ee2U0Htil70UWHb-oJpS2BXxXSVzf0G-nTfrJmvJ_f4WCKQsUL1NkZ1AWJzVggY_3QbuCMu1Fi-WI85D_VuzJeaEAKyW6W5Epw1AWKXy4Ji1I0gCC1k1I0p3h0582muot850JG5Fh5wXtO5AY-g_G5u1G1w1GOo1Nlgg30x0JG5QY-g_G5s1N1YlRieu-y_6Fme1RGf9dq1SaMq1QexT--0PWNzEFF0Xy09ujSvxAPeZD7MSniMix3vsGIJYW9Q44IOXNeO2TqN-t4eU1BRsH3J7d6WFRmMhPtkd1zOWXGgyPm80iOBl2Pazxd60QNGMvdf7QHrsnWwM8NrXYlf0DcZ0zH9062OqsYuSWP0my0~1?stat-id=3&amp;test-tag=351294027988993&amp;format-type=0&amp;actual-format=74&amp;banner-test-tags=eyI3MjA1NzYwMjkwNjk1NzE0NSI6IjM0MzU5NzcxMTM3In0=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rtl="0"/>
            <a:r>
              <a:rPr lang="en-US" dirty="0" smtClean="0"/>
              <a:t>FUTURE SIMPLE TENSE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b="1" dirty="0" smtClean="0"/>
              <a:t>Будущее простое время</a:t>
            </a:r>
            <a:endParaRPr lang="ru-RU" sz="2800" b="1" dirty="0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y19_06_52181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162" y="2431039"/>
            <a:ext cx="5604165" cy="3152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09" y="1219199"/>
            <a:ext cx="8963891" cy="623455"/>
          </a:xfrm>
        </p:spPr>
        <p:txBody>
          <a:bodyPr rtlCol="0">
            <a:normAutofit fontScale="90000"/>
          </a:bodyPr>
          <a:lstStyle/>
          <a:p>
            <a:r>
              <a:rPr lang="en-US" sz="3600" dirty="0" smtClean="0"/>
              <a:t>tomorrow / the day after tomorrow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2258291"/>
            <a:ext cx="6220691" cy="3449782"/>
          </a:xfrm>
        </p:spPr>
        <p:txBody>
          <a:bodyPr rtlCol="0">
            <a:normAutofit fontScale="70000" lnSpcReduction="20000"/>
          </a:bodyPr>
          <a:lstStyle/>
          <a:p>
            <a:pPr fontAlgn="base"/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 pupils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 write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control tests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tomorrow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Мои ученики будут завтра писать контрольные тесты.</a:t>
            </a:r>
          </a:p>
          <a:p>
            <a:pPr fontAlgn="base"/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Tomorrow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I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read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the Great Expectations by Charles Dickens —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Завтра я буду читать «Большие надежды» Чарльза Диккенса.</a:t>
            </a:r>
          </a:p>
          <a:p>
            <a:pPr fontAlgn="base"/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 husband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return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from Berlin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day after tomorrow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Мой муж вернется из Берлина послезавтра.</a:t>
            </a:r>
          </a:p>
          <a:p>
            <a:pPr fontAlgn="base"/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promise,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day after tomorrow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I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buy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you the most beautiful doll in the world! –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 обещаю, послезавтра я куплю тебе самую красивую куклу в мире!</a:t>
            </a:r>
          </a:p>
          <a:p>
            <a:pPr fontAlgn="base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y19_06_52181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162" y="2431039"/>
            <a:ext cx="5604165" cy="3152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09" y="1219199"/>
            <a:ext cx="8963891" cy="623455"/>
          </a:xfrm>
        </p:spPr>
        <p:txBody>
          <a:bodyPr rtlCol="0">
            <a:normAutofit fontScale="90000"/>
          </a:bodyPr>
          <a:lstStyle/>
          <a:p>
            <a:r>
              <a:rPr lang="en-US" dirty="0" smtClean="0"/>
              <a:t>next week / month / year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10" y="2258291"/>
            <a:ext cx="6096000" cy="3616036"/>
          </a:xfrm>
        </p:spPr>
        <p:txBody>
          <a:bodyPr rtlCol="0">
            <a:noAutofit/>
          </a:bodyPr>
          <a:lstStyle/>
          <a:p>
            <a:pPr fontAlgn="base"/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 translate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this poem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next Wednesday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буду переводить эту поэму в следующую среду.</a:t>
            </a:r>
          </a:p>
          <a:p>
            <a:pPr fontAlgn="base"/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Arnold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plant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potatoes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next month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Арнольд будет сажать картошку в следующем месяце.</a:t>
            </a:r>
          </a:p>
          <a:p>
            <a:pPr fontAlgn="base"/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They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won’t study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Chinese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next year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Они не будут учить китайский в следующем году.</a:t>
            </a:r>
          </a:p>
          <a:p>
            <a:pPr fontAlgn="base"/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Next weekend we will go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to a restaurant – 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 следующие выходные мы пойдем в ресторан.</a:t>
            </a:r>
          </a:p>
          <a:p>
            <a:pPr fontAlgn="base"/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students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answer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these questions </a:t>
            </a:r>
            <a:r>
              <a:rPr lang="en-US" sz="21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next lecture</a:t>
            </a:r>
            <a:r>
              <a:rPr lang="en-US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Студенты ответят на эти вопросы на следующей лекции.</a:t>
            </a:r>
          </a:p>
          <a:p>
            <a:pPr fontAlgn="base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y19_06_52181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162" y="2431039"/>
            <a:ext cx="5604165" cy="3152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09" y="1219199"/>
            <a:ext cx="8963891" cy="623455"/>
          </a:xfrm>
        </p:spPr>
        <p:txBody>
          <a:bodyPr rtlCol="0">
            <a:normAutofit fontScale="90000"/>
          </a:bodyPr>
          <a:lstStyle/>
          <a:p>
            <a:r>
              <a:rPr lang="en-US" dirty="0" smtClean="0"/>
              <a:t>later / soon / one of these days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10" y="2258291"/>
            <a:ext cx="6096000" cy="3616036"/>
          </a:xfrm>
        </p:spPr>
        <p:txBody>
          <a:bodyPr rtlCol="0">
            <a:noAutofit/>
          </a:bodyPr>
          <a:lstStyle/>
          <a:p>
            <a:pPr fontAlgn="base"/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cook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dinner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later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 будем готовить обед позже.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Soon 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days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be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shorter – 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Дни скоро будут короче.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One of these days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I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go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to the post and send your parcels– 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 днях я пойду на почту и отправлю твои посылки.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y19_06_52181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162" y="2431039"/>
            <a:ext cx="5604165" cy="3152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09" y="1219199"/>
            <a:ext cx="8963891" cy="623455"/>
          </a:xfrm>
        </p:spPr>
        <p:txBody>
          <a:bodyPr rtlCol="0">
            <a:normAutofit fontScale="90000"/>
          </a:bodyPr>
          <a:lstStyle/>
          <a:p>
            <a:pPr fontAlgn="base"/>
            <a:r>
              <a:rPr lang="en-US" dirty="0" smtClean="0"/>
              <a:t>some day / in the future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10" y="2258291"/>
            <a:ext cx="6096000" cy="3616036"/>
          </a:xfrm>
        </p:spPr>
        <p:txBody>
          <a:bodyPr rtlCol="0">
            <a:noAutofit/>
          </a:bodyPr>
          <a:lstStyle/>
          <a:p>
            <a:pPr fontAlgn="base"/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Don’t cry, Billy.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future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you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 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definitely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become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an astronaut – 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 плачь, Билли. В будущем ты обязательно станешь космонавтом.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visit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you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some day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– 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 навещу вас когда-нибудь!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Nobody knows what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happen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the future 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Никто не знает, что может произойти в будущем.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Some day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I </a:t>
            </a:r>
            <a:r>
              <a:rPr lang="en-US" sz="2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 marry</a:t>
            </a:r>
            <a:r>
              <a:rPr lang="en-US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this girl! – 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Когда-нибудь я женюсь на этой девушке!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hlinkClick r:id="rId3"/>
              </a:rPr>
              <a:t/>
            </a:r>
            <a:br>
              <a:rPr lang="ru-RU" sz="2400" dirty="0" smtClean="0">
                <a:hlinkClick r:id="rId3"/>
              </a:rPr>
            </a:b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336" y="471054"/>
            <a:ext cx="10034155" cy="623455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b="1" dirty="0" smtClean="0"/>
              <a:t>Случаи употребления </a:t>
            </a:r>
            <a:r>
              <a:rPr lang="ru-RU" sz="4000" b="1" dirty="0" err="1" smtClean="0"/>
              <a:t>Future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Simple</a:t>
            </a:r>
            <a:r>
              <a:rPr lang="ru-RU" sz="40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Книги на полках крупным планом и размытые книги на переднем и заднем планах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5" r="3155"/>
          <a:stretch>
            <a:fillRect/>
          </a:stretch>
        </p:blipFill>
        <p:spPr>
          <a:xfrm>
            <a:off x="5423975" y="1544781"/>
            <a:ext cx="5972953" cy="4246419"/>
          </a:xfrm>
        </p:spPr>
      </p:pic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49381" y="1627908"/>
            <a:ext cx="7245927" cy="4911437"/>
          </a:xfrm>
        </p:spPr>
        <p:txBody>
          <a:bodyPr rtlCol="0">
            <a:no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Указание на простое действие в будущем: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We’ll return in 4 hours.</a:t>
            </a:r>
            <a:b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вернемся через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It will not be easy to convince him.</a:t>
            </a:r>
            <a:b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Его будет нелегко убедить.</a:t>
            </a: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Регулярные, повторяющиеся действия в будущем: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promise I’ll visit you every day.</a:t>
            </a:r>
            <a:b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Обещаю, что буду навещать тебя каждый день.</a:t>
            </a:r>
          </a:p>
          <a:p>
            <a:pPr lvl="0"/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перечислении последовательности действий в будущем:</a:t>
            </a:r>
          </a:p>
          <a:p>
            <a: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 cannot wait for my vacation. I will go to the river, swim and fish every day.</a:t>
            </a:r>
            <a:br>
              <a:rPr lang="en-US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могу дождаться своего отпуска. Буду каждый день ходить к речке, купаться и ловить рыбу.</a:t>
            </a:r>
          </a:p>
        </p:txBody>
      </p:sp>
    </p:spTree>
    <p:extLst>
      <p:ext uri="{BB962C8B-B14F-4D97-AF65-F5344CB8AC3E}">
        <p14:creationId xmlns:p14="http://schemas.microsoft.com/office/powerpoint/2010/main" xmlns="" val="3683544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4800" b="1" dirty="0" smtClean="0"/>
              <a:t>Let’s do some exercises</a:t>
            </a:r>
            <a:endParaRPr lang="ru-RU" sz="4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457200" indent="-457200">
              <a:buAutoNum type="arabicPeriod"/>
            </a:pP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Put the verbs in brackets into Simple Future Tense.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Jack……………… to the cinema. (go)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Sandy……………… a novel. (write)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I………………… a famous singer. (become)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My friends……………… an exam next week. (have)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Jane……………….to school tomorrow. (go)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In 2100 robots…………… the housework. (do)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Dad……………home at 4 o’clock. (be)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Mum………………. the clothes. (iron)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 rtlCol="0"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Put the words into the correct order.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dirty="0" smtClean="0"/>
              <a:t> </a:t>
            </a:r>
            <a:endParaRPr lang="ru-RU" dirty="0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 fontScale="25000" lnSpcReduction="20000"/>
          </a:bodyPr>
          <a:lstStyle/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go out / will / you / tonight ?</a:t>
            </a:r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Ben / tomorrow /go dancing / will ?</a:t>
            </a:r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in June / get married / they / will .</a:t>
            </a:r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next week / won’t / it / be cold .	</a:t>
            </a:r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by car / she / travel / will ?	</a:t>
            </a:r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live / on the Mars / won’t / people . </a:t>
            </a:r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Gary / move / will / to New York . </a:t>
            </a:r>
            <a:endParaRPr lang="ru-RU" sz="8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GB" sz="8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London/ to/ go/ Joe / will/ </a:t>
            </a:r>
            <a:r>
              <a:rPr lang="en-GB" sz="80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when?</a:t>
            </a:r>
            <a:r>
              <a:rPr lang="en-GB" sz="8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8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449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/>
            <a:r>
              <a:rPr lang="en-US" sz="3200" b="1" u="sng" dirty="0" smtClean="0"/>
              <a:t>Match the sentences with the uses of</a:t>
            </a:r>
            <a:r>
              <a:rPr lang="en-US" sz="3200" b="1" i="1" u="sng" dirty="0" smtClean="0"/>
              <a:t> will</a:t>
            </a:r>
            <a:r>
              <a:rPr lang="en-US" sz="3200" b="1" u="sng" dirty="0" smtClean="0"/>
              <a:t>. Write</a:t>
            </a:r>
            <a:r>
              <a:rPr lang="en-US" sz="3200" b="1" i="1" u="sng" dirty="0" smtClean="0"/>
              <a:t> a, b, c. 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163782" y="1607126"/>
            <a:ext cx="1083425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a </a:t>
            </a:r>
            <a:r>
              <a:rPr lang="en-US" b="1" dirty="0" smtClean="0"/>
              <a:t>  what someone thinks </a:t>
            </a:r>
            <a:r>
              <a:rPr lang="ru-RU" b="1" dirty="0" smtClean="0"/>
              <a:t> </a:t>
            </a:r>
            <a:r>
              <a:rPr lang="en-US" b="1" dirty="0" smtClean="0"/>
              <a:t>about the future</a:t>
            </a:r>
            <a:r>
              <a:rPr lang="ru-RU" b="1" dirty="0" smtClean="0"/>
              <a:t> – чье-то мнение о том, что произойдет в будущем</a:t>
            </a:r>
            <a:endParaRPr lang="ru-RU" dirty="0" smtClean="0"/>
          </a:p>
          <a:p>
            <a:r>
              <a:rPr lang="en-US" b="1" i="1" dirty="0" smtClean="0"/>
              <a:t>b </a:t>
            </a:r>
            <a:r>
              <a:rPr lang="en-US" b="1" dirty="0" smtClean="0"/>
              <a:t> an offer to do something  </a:t>
            </a:r>
            <a:r>
              <a:rPr lang="ru-RU" b="1" dirty="0" smtClean="0"/>
              <a:t> - предложение что-либо сделать</a:t>
            </a:r>
            <a:endParaRPr lang="ru-RU" dirty="0" smtClean="0"/>
          </a:p>
          <a:p>
            <a:r>
              <a:rPr lang="en-US" b="1" i="1" dirty="0" smtClean="0"/>
              <a:t>c </a:t>
            </a:r>
            <a:r>
              <a:rPr lang="en-US" b="1" dirty="0" smtClean="0"/>
              <a:t> a decision</a:t>
            </a:r>
            <a:r>
              <a:rPr lang="ru-RU" b="1" dirty="0" smtClean="0"/>
              <a:t> - решение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33055" y="2881745"/>
            <a:ext cx="6608617" cy="375487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The summer will be hot this year.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I'm very bored. I'll phone Paul.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Don't cry Tom. We will take you to the zoo.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My younger sister will probably study in Spain.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I'll have the red dress, please.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Are you hot? I'll open the window.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will travel to different countries.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We'll help you to do your homework.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 will live in my home town.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I'm thirsty.   Oh. I'll bring you a glass of water.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shutterstock_157217147-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4909" y="3294056"/>
            <a:ext cx="3800460" cy="2538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27004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n-US" sz="6000" b="1" dirty="0" smtClean="0"/>
              <a:t>Homework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25000" lnSpcReduction="20000"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Переведите предложения, используя будущее время глаголов.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Я поеду домой в начале декабря.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Вечером мой брат напишет письмо своему другу в Америке.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В пятницу наш офис будет закрыт.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Мы будем сдавать экзамен по истории на следующей неделе.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Ты найдешь свой подарок под новогодней елкой.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Песни твоей сестры будут очень популярными.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Я уверен, что Ник скоро передумает.</a:t>
            </a:r>
          </a:p>
          <a:p>
            <a:pPr fontAlgn="base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Мы не останемся в этом дешевом отеле.</a:t>
            </a:r>
          </a:p>
          <a:p>
            <a:pPr rtl="0"/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r>
              <a:rPr lang="en-US" b="1" dirty="0" smtClean="0"/>
              <a:t>Complete the sentences with future form of the verbs in brackets</a:t>
            </a:r>
            <a:endParaRPr lang="en-US" dirty="0" smtClean="0"/>
          </a:p>
          <a:p>
            <a:r>
              <a:rPr lang="en-US" dirty="0" smtClean="0"/>
              <a:t>1. I __ (help) you with your essay.</a:t>
            </a:r>
          </a:p>
          <a:p>
            <a:r>
              <a:rPr lang="en-US" dirty="0" smtClean="0"/>
              <a:t>2. She __ (be) here very late.</a:t>
            </a:r>
          </a:p>
          <a:p>
            <a:r>
              <a:rPr lang="en-US" dirty="0" smtClean="0"/>
              <a:t>3. They __ (come) at 9 o'clock.</a:t>
            </a:r>
          </a:p>
          <a:p>
            <a:r>
              <a:rPr lang="en-US" dirty="0" smtClean="0"/>
              <a:t>4. You __ (call) me tomorrow.</a:t>
            </a:r>
          </a:p>
          <a:p>
            <a:r>
              <a:rPr lang="en-US" dirty="0" smtClean="0"/>
              <a:t>5. I __ (use) the money effectively.</a:t>
            </a:r>
          </a:p>
          <a:p>
            <a:r>
              <a:rPr lang="en-US" dirty="0" smtClean="0"/>
              <a:t>6. They __ (return) as soon as possible.+</a:t>
            </a:r>
          </a:p>
          <a:p>
            <a:r>
              <a:rPr lang="en-US" dirty="0" smtClean="0"/>
              <a:t>7. It __ (snow) tomorrow.</a:t>
            </a:r>
          </a:p>
          <a:p>
            <a:r>
              <a:rPr lang="en-US" dirty="0" smtClean="0"/>
              <a:t>8. It __ (be) very hot this summer.</a:t>
            </a:r>
          </a:p>
          <a:p>
            <a:r>
              <a:rPr lang="en-US" dirty="0" smtClean="0"/>
              <a:t>9. </a:t>
            </a:r>
            <a:r>
              <a:rPr lang="en-US" dirty="0" err="1" smtClean="0"/>
              <a:t>Dmitriy</a:t>
            </a:r>
            <a:r>
              <a:rPr lang="en-US" dirty="0" smtClean="0"/>
              <a:t> __ (pay) for it.</a:t>
            </a:r>
          </a:p>
          <a:p>
            <a:r>
              <a:rPr lang="en-US" dirty="0" smtClean="0"/>
              <a:t>10. Vera __ (win) this game.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702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427705" cy="2219691"/>
          </a:xfrm>
        </p:spPr>
        <p:txBody>
          <a:bodyPr rtlCol="0" anchor="ctr"/>
          <a:lstStyle/>
          <a:p>
            <a:pPr rtl="0"/>
            <a:r>
              <a:rPr lang="en-US" dirty="0" smtClean="0"/>
              <a:t>Thank you for your work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b="1" dirty="0" smtClean="0"/>
              <a:t>Спасибо за работу!</a:t>
            </a:r>
            <a:endParaRPr lang="ru-RU" sz="2800" b="1" dirty="0"/>
          </a:p>
        </p:txBody>
      </p:sp>
      <p:pic>
        <p:nvPicPr>
          <p:cNvPr id="4" name="Рисунок 3" descr="Открытая книга на столе, размытые полки с книгами на заднем плане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65213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en-US" sz="4400" b="1" dirty="0" smtClean="0"/>
              <a:t>Answer the following questions:</a:t>
            </a:r>
            <a:endParaRPr lang="ru-RU" sz="4400" b="1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595745" y="1482436"/>
            <a:ext cx="7730837" cy="2826328"/>
          </a:xfrm>
        </p:spPr>
        <p:txBody>
          <a:bodyPr rtlCol="0"/>
          <a:lstStyle/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How many tenses are there in English?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are they? Can you name them all?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are three main verb tenses?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What usually helps us to build sentences? 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ru-RU" dirty="0"/>
          </a:p>
        </p:txBody>
      </p:sp>
      <p:pic>
        <p:nvPicPr>
          <p:cNvPr id="5" name="Рисунок 4" descr="bebc4eab1249e6a2c7c72c3927ab21c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33852" y="1667598"/>
            <a:ext cx="3463069" cy="4816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54255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Let’s remember</a:t>
            </a:r>
            <a:endParaRPr lang="ru-RU" sz="4800" b="1" dirty="0"/>
          </a:p>
        </p:txBody>
      </p:sp>
      <p:pic>
        <p:nvPicPr>
          <p:cNvPr id="4" name="Содержимое 3" descr="The-12-Verb-Tens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-1307" b="8939"/>
          <a:stretch>
            <a:fillRect/>
          </a:stretch>
        </p:blipFill>
        <p:spPr>
          <a:xfrm>
            <a:off x="1034473" y="1295400"/>
            <a:ext cx="10229272" cy="517200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4000" b="1" dirty="0" smtClean="0"/>
              <a:t>Спряжение глагола </a:t>
            </a:r>
            <a:r>
              <a:rPr lang="en-US" sz="4000" b="1" dirty="0" smtClean="0"/>
              <a:t>to be</a:t>
            </a:r>
            <a:endParaRPr lang="ru-RU" sz="40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81744" y="1371600"/>
          <a:ext cx="6331527" cy="500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1027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ru-RU" sz="4000" b="1" dirty="0" smtClean="0"/>
              <a:t>Использование </a:t>
            </a:r>
            <a:r>
              <a:rPr lang="en-US" sz="4000" b="1" dirty="0" smtClean="0"/>
              <a:t>SHALL </a:t>
            </a:r>
            <a:r>
              <a:rPr lang="ru-RU" sz="4000" b="1" dirty="0" smtClean="0"/>
              <a:t>и </a:t>
            </a:r>
            <a:r>
              <a:rPr lang="en-US" sz="4000" b="1" dirty="0" smtClean="0"/>
              <a:t>WILL</a:t>
            </a:r>
            <a:endParaRPr lang="ru-RU" sz="4000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07813" y="1427020"/>
          <a:ext cx="11720952" cy="3665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0476"/>
                <a:gridCol w="5860476"/>
              </a:tblGrid>
              <a:tr h="435079">
                <a:tc>
                  <a:txBody>
                    <a:bodyPr/>
                    <a:lstStyle/>
                    <a:p>
                      <a:r>
                        <a:rPr lang="en-US" dirty="0" smtClean="0"/>
                        <a:t>SHALL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WILL</a:t>
                      </a:r>
                      <a:endParaRPr lang="ru-RU" dirty="0"/>
                    </a:p>
                  </a:txBody>
                  <a:tcPr/>
                </a:tc>
              </a:tr>
              <a:tr h="174119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Используется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с местоимениями 1 лица (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I, WE)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Используется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с местоимениями 2 и 3 лица </a:t>
                      </a:r>
                      <a:r>
                        <a:rPr lang="en-US" sz="1600" baseline="0" dirty="0" smtClean="0">
                          <a:solidFill>
                            <a:schemeClr val="tx2"/>
                          </a:solidFill>
                        </a:rPr>
                        <a:t>(YOU, HE, SHE, IT, THEY)</a:t>
                      </a:r>
                      <a:endParaRPr lang="ru-RU" sz="1600" baseline="0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НО:</a:t>
                      </a:r>
                    </a:p>
                    <a:p>
                      <a:r>
                        <a:rPr lang="ru-RU" sz="16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современной разговорной речи встречается практически только </a:t>
                      </a:r>
                      <a:r>
                        <a:rPr lang="ru-RU" sz="1600" b="1" i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ru-RU" sz="16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. В литературе, в газетах </a:t>
                      </a:r>
                      <a:r>
                        <a:rPr lang="ru-RU" sz="1600" b="1" i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shall</a:t>
                      </a:r>
                      <a:r>
                        <a:rPr lang="ru-RU" sz="16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и </a:t>
                      </a:r>
                      <a:r>
                        <a:rPr lang="ru-RU" sz="1600" b="1" i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will</a:t>
                      </a:r>
                      <a:r>
                        <a:rPr lang="ru-RU" sz="1600" b="0" i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 употребляются в соответствии с грамматикой.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6197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Отрицание: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SHALL + NOT  = SHAN’T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Отрицание: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WILL +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NOT = WON’T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79230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Сокращенная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форма: 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‘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</a:rPr>
                        <a:t>ll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( I’ll, we’ll)</a:t>
                      </a:r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2"/>
                          </a:solidFill>
                        </a:rPr>
                        <a:t>Сокращенная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</a:rPr>
                        <a:t> форма: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‘</a:t>
                      </a:r>
                      <a:r>
                        <a:rPr lang="en-US" baseline="0" dirty="0" err="1" smtClean="0">
                          <a:solidFill>
                            <a:schemeClr val="tx2"/>
                          </a:solidFill>
                        </a:rPr>
                        <a:t>ll</a:t>
                      </a:r>
                      <a:r>
                        <a:rPr lang="en-US" baseline="0" dirty="0" smtClean="0">
                          <a:solidFill>
                            <a:schemeClr val="tx2"/>
                          </a:solidFill>
                        </a:rPr>
                        <a:t> (you’ll, he’ll, she’ll, it’ll they’ll)</a:t>
                      </a:r>
                      <a:endParaRPr lang="ru-RU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Raznitsa-mezhdu-Shall-i-Will.jpg"/>
          <p:cNvPicPr>
            <a:picLocks noChangeAspect="1"/>
          </p:cNvPicPr>
          <p:nvPr/>
        </p:nvPicPr>
        <p:blipFill>
          <a:blip r:embed="rId2" cstate="print"/>
          <a:srcRect r="254" b="12448"/>
          <a:stretch>
            <a:fillRect/>
          </a:stretch>
        </p:blipFill>
        <p:spPr>
          <a:xfrm>
            <a:off x="3215987" y="4986338"/>
            <a:ext cx="5782017" cy="155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5378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При помощи </a:t>
            </a:r>
            <a:r>
              <a:rPr lang="ru-RU" b="1" i="1" dirty="0" err="1" smtClean="0"/>
              <a:t>Future</a:t>
            </a:r>
            <a:r>
              <a:rPr lang="ru-RU" b="1" i="1" dirty="0" smtClean="0"/>
              <a:t> </a:t>
            </a:r>
            <a:r>
              <a:rPr lang="ru-RU" b="1" i="1" dirty="0" err="1" smtClean="0"/>
              <a:t>Simple</a:t>
            </a:r>
            <a:r>
              <a:rPr lang="ru-RU" b="1" dirty="0" smtClean="0"/>
              <a:t> выражаются будущие намерения, которые возникают в момент принятия решения.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2617" y="1607127"/>
            <a:ext cx="5597237" cy="1911928"/>
          </a:xfrm>
        </p:spPr>
        <p:txBody>
          <a:bodyPr/>
          <a:lstStyle/>
          <a:p>
            <a:r>
              <a:rPr lang="ru-RU" b="1" dirty="0" err="1" smtClean="0">
                <a:solidFill>
                  <a:schemeClr val="tx2"/>
                </a:solidFill>
              </a:rPr>
              <a:t>Will</a:t>
            </a:r>
            <a:r>
              <a:rPr lang="ru-RU" dirty="0" smtClean="0">
                <a:solidFill>
                  <a:schemeClr val="tx2"/>
                </a:solidFill>
              </a:rPr>
              <a:t> - это еще и существительное, которое переводится как "воля, желание". Поэтому в предложении </a:t>
            </a:r>
            <a:r>
              <a:rPr lang="ru-RU" b="1" dirty="0" smtClean="0">
                <a:solidFill>
                  <a:schemeClr val="tx2"/>
                </a:solidFill>
              </a:rPr>
              <a:t>"I </a:t>
            </a:r>
            <a:r>
              <a:rPr lang="ru-RU" b="1" dirty="0" err="1" smtClean="0">
                <a:solidFill>
                  <a:schemeClr val="tx2"/>
                </a:solidFill>
              </a:rPr>
              <a:t>will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help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you</a:t>
            </a:r>
            <a:r>
              <a:rPr lang="ru-RU" b="1" dirty="0" smtClean="0">
                <a:solidFill>
                  <a:schemeClr val="tx2"/>
                </a:solidFill>
              </a:rPr>
              <a:t>" </a:t>
            </a:r>
            <a:r>
              <a:rPr lang="ru-RU" dirty="0" smtClean="0">
                <a:solidFill>
                  <a:schemeClr val="tx2"/>
                </a:solidFill>
              </a:rPr>
              <a:t>чувствуется решимость.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34544" y="1607127"/>
            <a:ext cx="5555673" cy="1759528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У </a:t>
            </a:r>
            <a:r>
              <a:rPr lang="ru-RU" b="1" dirty="0" err="1" smtClean="0">
                <a:solidFill>
                  <a:schemeClr val="tx2"/>
                </a:solidFill>
              </a:rPr>
              <a:t>shall</a:t>
            </a:r>
            <a:r>
              <a:rPr lang="ru-RU" dirty="0" smtClean="0">
                <a:solidFill>
                  <a:schemeClr val="tx2"/>
                </a:solidFill>
              </a:rPr>
              <a:t> такая "решимость" отсутствует.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Shall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обычно выражает действия, в которых отсутствуют желания субъекта.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I </a:t>
            </a:r>
            <a:r>
              <a:rPr lang="ru-RU" b="1" dirty="0" err="1" smtClean="0">
                <a:solidFill>
                  <a:schemeClr val="tx2"/>
                </a:solidFill>
              </a:rPr>
              <a:t>shall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be</a:t>
            </a:r>
            <a:r>
              <a:rPr lang="ru-RU" b="1" dirty="0" smtClean="0">
                <a:solidFill>
                  <a:schemeClr val="tx2"/>
                </a:solidFill>
              </a:rPr>
              <a:t> 30 </a:t>
            </a:r>
            <a:r>
              <a:rPr lang="ru-RU" b="1" dirty="0" err="1" smtClean="0">
                <a:solidFill>
                  <a:schemeClr val="tx2"/>
                </a:solidFill>
              </a:rPr>
              <a:t>next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month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801091" y="3463637"/>
            <a:ext cx="8631382" cy="2937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fight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shall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win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здесь выражает намерение говорящего, 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shall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говорит о неизбежности победы, "обещает ее".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574964"/>
          </a:xfrm>
        </p:spPr>
        <p:txBody>
          <a:bodyPr rtlCol="0">
            <a:noAutofit/>
          </a:bodyPr>
          <a:lstStyle/>
          <a:p>
            <a:pPr algn="ctr" rtl="0"/>
            <a:r>
              <a:rPr lang="ru-RU" sz="3200" b="1" dirty="0" smtClean="0"/>
              <a:t>Образование глаголов в будущем простом времени</a:t>
            </a:r>
            <a:endParaRPr lang="ru-RU" sz="32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15636" y="748145"/>
          <a:ext cx="11610109" cy="6109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224509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y19_06_52181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162" y="2431039"/>
            <a:ext cx="5604165" cy="3152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09" y="1072895"/>
            <a:ext cx="8963891" cy="769760"/>
          </a:xfrm>
        </p:spPr>
        <p:txBody>
          <a:bodyPr rtlCol="0"/>
          <a:lstStyle/>
          <a:p>
            <a:pPr rtl="0"/>
            <a:r>
              <a:rPr lang="ru-RU" b="1" dirty="0" smtClean="0"/>
              <a:t>Слова маркеры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2258291"/>
            <a:ext cx="6220691" cy="3449782"/>
          </a:xfrm>
        </p:spPr>
        <p:txBody>
          <a:bodyPr rtlCol="0">
            <a:normAutofit fontScale="85000" lnSpcReduction="2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Простая форма будущего употребляется в случаях, когда речь идет о предсказаниях, обещаниях, прогнозах, установках на будущее или же решение о выполнении действий было принято прямо в момент беседы. Как правило, таким высказываниям часто сопутствуют конкретные или абстрактные сроки выполнения. Вот они то и будут выступать в предложении, как индикаторы этого аспекта.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y19_06_5218120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162" y="2431039"/>
            <a:ext cx="5604165" cy="315234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28109" y="1219199"/>
            <a:ext cx="8963891" cy="623455"/>
          </a:xfrm>
        </p:spPr>
        <p:txBody>
          <a:bodyPr rtlCol="0">
            <a:normAutofit/>
          </a:bodyPr>
          <a:lstStyle/>
          <a:p>
            <a:r>
              <a:rPr lang="en-US" sz="3600" dirty="0" smtClean="0"/>
              <a:t>in an hour / in a minute / tonight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109" y="2258291"/>
            <a:ext cx="6220691" cy="3449782"/>
          </a:xfrm>
        </p:spPr>
        <p:txBody>
          <a:bodyPr rtlCol="0">
            <a:normAutofit fontScale="70000" lnSpcReduction="20000"/>
          </a:bodyPr>
          <a:lstStyle/>
          <a:p>
            <a:pPr fontAlgn="base"/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My elder sister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go 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 the club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tonight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Моя старшая сестра пойдет сегодня вечером в клуб.</a:t>
            </a:r>
            <a:endParaRPr lang="ru-RU" sz="3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call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you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a minute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 –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 перезвоню тебе через минуту!</a:t>
            </a:r>
            <a:endParaRPr lang="ru-RU" sz="3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play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football with our friends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in an hour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 будем играть с друзьями в футбол через </a:t>
            </a:r>
          </a:p>
          <a:p>
            <a:pPr fontAlgn="base"/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час.</a:t>
            </a:r>
            <a:endParaRPr lang="ru-RU" sz="3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Tonight I will go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to the theatre with my wife –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Сегодня вечером я пойду со своей женой в театр.</a:t>
            </a:r>
            <a:endParaRPr lang="ru-RU" sz="3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 </a:t>
            </a:r>
            <a:r>
              <a:rPr lang="en-US" sz="3400" i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will be ready in a minute</a:t>
            </a:r>
            <a:r>
              <a:rPr lang="en-US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– </a:t>
            </a:r>
            <a:r>
              <a:rPr lang="ru-RU" sz="3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 будем готовы через минуту.</a:t>
            </a:r>
            <a:endParaRPr lang="ru-RU" sz="3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64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_9411662_TF03431380" id="{C5372053-071F-4A30-B713-CAC0FBBF8602}" vid="{47BF81C2-3D26-44B6-92D3-BB3940A76306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908</Words>
  <Application>Microsoft Office PowerPoint</Application>
  <PresentationFormat>Произвольный</PresentationFormat>
  <Paragraphs>151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tf03431380</vt:lpstr>
      <vt:lpstr>FUTURE SIMPLE TENSE</vt:lpstr>
      <vt:lpstr>Answer the following questions:</vt:lpstr>
      <vt:lpstr>Let’s remember</vt:lpstr>
      <vt:lpstr>Спряжение глагола to be</vt:lpstr>
      <vt:lpstr>Использование SHALL и WILL</vt:lpstr>
      <vt:lpstr>При помощи Future Simple выражаются будущие намерения, которые возникают в момент принятия решения.</vt:lpstr>
      <vt:lpstr>Образование глаголов в будущем простом времени</vt:lpstr>
      <vt:lpstr>Слова маркеры</vt:lpstr>
      <vt:lpstr>in an hour / in a minute / tonight</vt:lpstr>
      <vt:lpstr>tomorrow / the day after tomorrow</vt:lpstr>
      <vt:lpstr>next week / month / year</vt:lpstr>
      <vt:lpstr>later / soon / one of these days</vt:lpstr>
      <vt:lpstr>some day / in the future</vt:lpstr>
      <vt:lpstr>Случаи употребления Future Simple: </vt:lpstr>
      <vt:lpstr>Let’s do some exercises</vt:lpstr>
      <vt:lpstr>Match the sentences with the uses of will. Write a, b, c. </vt:lpstr>
      <vt:lpstr>Homework</vt:lpstr>
      <vt:lpstr>Thank you for your work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2020-04-16T15:43:17Z</dcterms:created>
  <dcterms:modified xsi:type="dcterms:W3CDTF">2020-04-29T07:00:40Z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